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3"/>
  </p:sldMasterIdLst>
  <p:notesMasterIdLst>
    <p:notesMasterId r:id="rId11"/>
  </p:notesMasterIdLst>
  <p:sldIdLst>
    <p:sldId id="256" r:id="rId4"/>
    <p:sldId id="257" r:id="rId5"/>
    <p:sldId id="280" r:id="rId6"/>
    <p:sldId id="268" r:id="rId7"/>
    <p:sldId id="273" r:id="rId8"/>
    <p:sldId id="259" r:id="rId9"/>
    <p:sldId id="278" r:id="rId10"/>
  </p:sldIdLst>
  <p:sldSz cx="12190413" cy="6859588"/>
  <p:notesSz cx="6858000" cy="9144000"/>
  <p:defaultTextStyle>
    <a:defPPr>
      <a:defRPr lang="el-GR"/>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23232"/>
    <a:srgbClr val="BFBFBF"/>
    <a:srgbClr val="D9D9D9"/>
    <a:srgbClr val="F2F2F2"/>
    <a:srgbClr val="EF002C"/>
    <a:srgbClr val="707270"/>
    <a:srgbClr val="7F7F7F"/>
    <a:srgbClr val="50505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Χωρίς στυλ, χωρίς πλέγμα">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Μεσαίο στυλ 2 - Έμφαση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DA37D80-6434-44D0-A028-1B22A696006F}" styleName="Φωτεινό στυλ 3 - Έμφαση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59497" autoAdjust="0"/>
  </p:normalViewPr>
  <p:slideViewPr>
    <p:cSldViewPr>
      <p:cViewPr varScale="1">
        <p:scale>
          <a:sx n="86" d="100"/>
          <a:sy n="86" d="100"/>
        </p:scale>
        <p:origin x="533" y="72"/>
      </p:cViewPr>
      <p:guideLst>
        <p:guide orient="horz" pos="2161"/>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viewProps" Target="viewProps.xml"/><Relationship Id="rId3" Type="http://schemas.openxmlformats.org/officeDocument/2006/relationships/slideMaster" Target="slideMasters/slideMaster1.xml"/><Relationship Id="rId7" Type="http://schemas.openxmlformats.org/officeDocument/2006/relationships/slide" Target="slides/slide4.xml"/><Relationship Id="rId12" Type="http://schemas.openxmlformats.org/officeDocument/2006/relationships/presProps" Target="presProps.xml"/><Relationship Id="rId2" Type="http://schemas.openxmlformats.org/officeDocument/2006/relationships/customXml" Target="../customXml/item2.xml"/><Relationship Id="rId16"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notesMaster" Target="notesMasters/notesMaster1.xml"/><Relationship Id="rId5" Type="http://schemas.openxmlformats.org/officeDocument/2006/relationships/slide" Target="slides/slide2.xml"/><Relationship Id="rId15" Type="http://schemas.openxmlformats.org/officeDocument/2006/relationships/tableStyles" Target="tableStyle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hadiou, Faye" userId="7144a0d6-39b2-4c6b-8d03-6aab337ad146" providerId="ADAL" clId="{15E63722-2CC3-4BC1-A565-B8DEA454B4C2}"/>
    <pc:docChg chg="undo custSel modSld">
      <pc:chgData name="Chadiou, Faye" userId="7144a0d6-39b2-4c6b-8d03-6aab337ad146" providerId="ADAL" clId="{15E63722-2CC3-4BC1-A565-B8DEA454B4C2}" dt="2022-06-27T07:57:43.137" v="1463" actId="6549"/>
      <pc:docMkLst>
        <pc:docMk/>
      </pc:docMkLst>
      <pc:sldChg chg="delSp">
        <pc:chgData name="Chadiou, Faye" userId="7144a0d6-39b2-4c6b-8d03-6aab337ad146" providerId="ADAL" clId="{15E63722-2CC3-4BC1-A565-B8DEA454B4C2}" dt="2022-06-27T07:05:32.438" v="378" actId="478"/>
        <pc:sldMkLst>
          <pc:docMk/>
          <pc:sldMk cId="3687178060" sldId="256"/>
        </pc:sldMkLst>
        <pc:picChg chg="del">
          <ac:chgData name="Chadiou, Faye" userId="7144a0d6-39b2-4c6b-8d03-6aab337ad146" providerId="ADAL" clId="{15E63722-2CC3-4BC1-A565-B8DEA454B4C2}" dt="2022-06-27T07:05:31.319" v="377" actId="478"/>
          <ac:picMkLst>
            <pc:docMk/>
            <pc:sldMk cId="3687178060" sldId="256"/>
            <ac:picMk id="14" creationId="{00000000-0000-0000-0000-000000000000}"/>
          </ac:picMkLst>
        </pc:picChg>
        <pc:picChg chg="del">
          <ac:chgData name="Chadiou, Faye" userId="7144a0d6-39b2-4c6b-8d03-6aab337ad146" providerId="ADAL" clId="{15E63722-2CC3-4BC1-A565-B8DEA454B4C2}" dt="2022-06-27T07:05:32.438" v="378" actId="478"/>
          <ac:picMkLst>
            <pc:docMk/>
            <pc:sldMk cId="3687178060" sldId="256"/>
            <ac:picMk id="4098" creationId="{00000000-0000-0000-0000-000000000000}"/>
          </ac:picMkLst>
        </pc:picChg>
      </pc:sldChg>
      <pc:sldChg chg="delSp modSp">
        <pc:chgData name="Chadiou, Faye" userId="7144a0d6-39b2-4c6b-8d03-6aab337ad146" providerId="ADAL" clId="{15E63722-2CC3-4BC1-A565-B8DEA454B4C2}" dt="2022-06-27T07:05:28.796" v="376" actId="478"/>
        <pc:sldMkLst>
          <pc:docMk/>
          <pc:sldMk cId="1737053557" sldId="257"/>
        </pc:sldMkLst>
        <pc:spChg chg="mod">
          <ac:chgData name="Chadiou, Faye" userId="7144a0d6-39b2-4c6b-8d03-6aab337ad146" providerId="ADAL" clId="{15E63722-2CC3-4BC1-A565-B8DEA454B4C2}" dt="2022-06-27T06:52:03.192" v="16" actId="207"/>
          <ac:spMkLst>
            <pc:docMk/>
            <pc:sldMk cId="1737053557" sldId="257"/>
            <ac:spMk id="9" creationId="{71E9BD3A-A044-A944-A637-EE5046DE82D8}"/>
          </ac:spMkLst>
        </pc:spChg>
        <pc:spChg chg="mod">
          <ac:chgData name="Chadiou, Faye" userId="7144a0d6-39b2-4c6b-8d03-6aab337ad146" providerId="ADAL" clId="{15E63722-2CC3-4BC1-A565-B8DEA454B4C2}" dt="2022-06-27T06:52:08.494" v="22" actId="20577"/>
          <ac:spMkLst>
            <pc:docMk/>
            <pc:sldMk cId="1737053557" sldId="257"/>
            <ac:spMk id="13" creationId="{1CF08A11-483F-4559-9DF8-AD9F2E9C2B7A}"/>
          </ac:spMkLst>
        </pc:spChg>
        <pc:spChg chg="mod">
          <ac:chgData name="Chadiou, Faye" userId="7144a0d6-39b2-4c6b-8d03-6aab337ad146" providerId="ADAL" clId="{15E63722-2CC3-4BC1-A565-B8DEA454B4C2}" dt="2022-06-27T06:52:17.654" v="47" actId="20577"/>
          <ac:spMkLst>
            <pc:docMk/>
            <pc:sldMk cId="1737053557" sldId="257"/>
            <ac:spMk id="16" creationId="{A157D1DF-3B2C-AA4A-9A8C-3A745171F94B}"/>
          </ac:spMkLst>
        </pc:spChg>
        <pc:spChg chg="mod">
          <ac:chgData name="Chadiou, Faye" userId="7144a0d6-39b2-4c6b-8d03-6aab337ad146" providerId="ADAL" clId="{15E63722-2CC3-4BC1-A565-B8DEA454B4C2}" dt="2022-06-27T06:52:47.429" v="102" actId="20577"/>
          <ac:spMkLst>
            <pc:docMk/>
            <pc:sldMk cId="1737053557" sldId="257"/>
            <ac:spMk id="18" creationId="{A157D1DF-3B2C-AA4A-9A8C-3A745171F94B}"/>
          </ac:spMkLst>
        </pc:spChg>
        <pc:spChg chg="mod">
          <ac:chgData name="Chadiou, Faye" userId="7144a0d6-39b2-4c6b-8d03-6aab337ad146" providerId="ADAL" clId="{15E63722-2CC3-4BC1-A565-B8DEA454B4C2}" dt="2022-06-27T06:53:04.584" v="117" actId="20577"/>
          <ac:spMkLst>
            <pc:docMk/>
            <pc:sldMk cId="1737053557" sldId="257"/>
            <ac:spMk id="19" creationId="{A157D1DF-3B2C-AA4A-9A8C-3A745171F94B}"/>
          </ac:spMkLst>
        </pc:spChg>
        <pc:picChg chg="del">
          <ac:chgData name="Chadiou, Faye" userId="7144a0d6-39b2-4c6b-8d03-6aab337ad146" providerId="ADAL" clId="{15E63722-2CC3-4BC1-A565-B8DEA454B4C2}" dt="2022-06-27T07:05:28.796" v="376" actId="478"/>
          <ac:picMkLst>
            <pc:docMk/>
            <pc:sldMk cId="1737053557" sldId="257"/>
            <ac:picMk id="15" creationId="{00000000-0000-0000-0000-000000000000}"/>
          </ac:picMkLst>
        </pc:picChg>
      </pc:sldChg>
      <pc:sldChg chg="delSp modSp">
        <pc:chgData name="Chadiou, Faye" userId="7144a0d6-39b2-4c6b-8d03-6aab337ad146" providerId="ADAL" clId="{15E63722-2CC3-4BC1-A565-B8DEA454B4C2}" dt="2022-06-27T07:52:10.350" v="1330" actId="1036"/>
        <pc:sldMkLst>
          <pc:docMk/>
          <pc:sldMk cId="1068324805" sldId="259"/>
        </pc:sldMkLst>
        <pc:spChg chg="mod">
          <ac:chgData name="Chadiou, Faye" userId="7144a0d6-39b2-4c6b-8d03-6aab337ad146" providerId="ADAL" clId="{15E63722-2CC3-4BC1-A565-B8DEA454B4C2}" dt="2022-06-27T07:51:45.924" v="1326" actId="20577"/>
          <ac:spMkLst>
            <pc:docMk/>
            <pc:sldMk cId="1068324805" sldId="259"/>
            <ac:spMk id="5" creationId="{00000000-0000-0000-0000-000000000000}"/>
          </ac:spMkLst>
        </pc:spChg>
        <pc:spChg chg="mod">
          <ac:chgData name="Chadiou, Faye" userId="7144a0d6-39b2-4c6b-8d03-6aab337ad146" providerId="ADAL" clId="{15E63722-2CC3-4BC1-A565-B8DEA454B4C2}" dt="2022-06-27T07:22:02.314" v="1000" actId="20577"/>
          <ac:spMkLst>
            <pc:docMk/>
            <pc:sldMk cId="1068324805" sldId="259"/>
            <ac:spMk id="9" creationId="{71E9BD3A-A044-A944-A637-EE5046DE82D8}"/>
          </ac:spMkLst>
        </pc:spChg>
        <pc:spChg chg="mod">
          <ac:chgData name="Chadiou, Faye" userId="7144a0d6-39b2-4c6b-8d03-6aab337ad146" providerId="ADAL" clId="{15E63722-2CC3-4BC1-A565-B8DEA454B4C2}" dt="2022-06-27T07:22:36.733" v="1079" actId="20577"/>
          <ac:spMkLst>
            <pc:docMk/>
            <pc:sldMk cId="1068324805" sldId="259"/>
            <ac:spMk id="112" creationId="{00000000-0000-0000-0000-000000000000}"/>
          </ac:spMkLst>
        </pc:spChg>
        <pc:spChg chg="mod">
          <ac:chgData name="Chadiou, Faye" userId="7144a0d6-39b2-4c6b-8d03-6aab337ad146" providerId="ADAL" clId="{15E63722-2CC3-4BC1-A565-B8DEA454B4C2}" dt="2022-06-27T07:23:28.686" v="1113" actId="14100"/>
          <ac:spMkLst>
            <pc:docMk/>
            <pc:sldMk cId="1068324805" sldId="259"/>
            <ac:spMk id="113" creationId="{00000000-0000-0000-0000-000000000000}"/>
          </ac:spMkLst>
        </pc:spChg>
        <pc:spChg chg="mod">
          <ac:chgData name="Chadiou, Faye" userId="7144a0d6-39b2-4c6b-8d03-6aab337ad146" providerId="ADAL" clId="{15E63722-2CC3-4BC1-A565-B8DEA454B4C2}" dt="2022-06-27T07:22:09.376" v="1007" actId="20577"/>
          <ac:spMkLst>
            <pc:docMk/>
            <pc:sldMk cId="1068324805" sldId="259"/>
            <ac:spMk id="115" creationId="{00000000-0000-0000-0000-000000000000}"/>
          </ac:spMkLst>
        </pc:spChg>
        <pc:spChg chg="mod">
          <ac:chgData name="Chadiou, Faye" userId="7144a0d6-39b2-4c6b-8d03-6aab337ad146" providerId="ADAL" clId="{15E63722-2CC3-4BC1-A565-B8DEA454B4C2}" dt="2022-06-27T07:22:23.132" v="1041" actId="20577"/>
          <ac:spMkLst>
            <pc:docMk/>
            <pc:sldMk cId="1068324805" sldId="259"/>
            <ac:spMk id="116" creationId="{00000000-0000-0000-0000-000000000000}"/>
          </ac:spMkLst>
        </pc:spChg>
        <pc:spChg chg="mod">
          <ac:chgData name="Chadiou, Faye" userId="7144a0d6-39b2-4c6b-8d03-6aab337ad146" providerId="ADAL" clId="{15E63722-2CC3-4BC1-A565-B8DEA454B4C2}" dt="2022-06-27T07:22:32.430" v="1071" actId="20577"/>
          <ac:spMkLst>
            <pc:docMk/>
            <pc:sldMk cId="1068324805" sldId="259"/>
            <ac:spMk id="117" creationId="{00000000-0000-0000-0000-000000000000}"/>
          </ac:spMkLst>
        </pc:spChg>
        <pc:spChg chg="mod">
          <ac:chgData name="Chadiou, Faye" userId="7144a0d6-39b2-4c6b-8d03-6aab337ad146" providerId="ADAL" clId="{15E63722-2CC3-4BC1-A565-B8DEA454B4C2}" dt="2022-06-27T07:26:20.116" v="1253" actId="20577"/>
          <ac:spMkLst>
            <pc:docMk/>
            <pc:sldMk cId="1068324805" sldId="259"/>
            <ac:spMk id="118" creationId="{00000000-0000-0000-0000-000000000000}"/>
          </ac:spMkLst>
        </pc:spChg>
        <pc:spChg chg="mod">
          <ac:chgData name="Chadiou, Faye" userId="7144a0d6-39b2-4c6b-8d03-6aab337ad146" providerId="ADAL" clId="{15E63722-2CC3-4BC1-A565-B8DEA454B4C2}" dt="2022-06-27T07:26:24.198" v="1260" actId="20577"/>
          <ac:spMkLst>
            <pc:docMk/>
            <pc:sldMk cId="1068324805" sldId="259"/>
            <ac:spMk id="122" creationId="{00000000-0000-0000-0000-000000000000}"/>
          </ac:spMkLst>
        </pc:spChg>
        <pc:spChg chg="mod">
          <ac:chgData name="Chadiou, Faye" userId="7144a0d6-39b2-4c6b-8d03-6aab337ad146" providerId="ADAL" clId="{15E63722-2CC3-4BC1-A565-B8DEA454B4C2}" dt="2022-06-27T07:26:29.479" v="1267" actId="20577"/>
          <ac:spMkLst>
            <pc:docMk/>
            <pc:sldMk cId="1068324805" sldId="259"/>
            <ac:spMk id="125" creationId="{00000000-0000-0000-0000-000000000000}"/>
          </ac:spMkLst>
        </pc:spChg>
        <pc:spChg chg="mod">
          <ac:chgData name="Chadiou, Faye" userId="7144a0d6-39b2-4c6b-8d03-6aab337ad146" providerId="ADAL" clId="{15E63722-2CC3-4BC1-A565-B8DEA454B4C2}" dt="2022-06-27T07:26:34.355" v="1274" actId="20577"/>
          <ac:spMkLst>
            <pc:docMk/>
            <pc:sldMk cId="1068324805" sldId="259"/>
            <ac:spMk id="128" creationId="{00000000-0000-0000-0000-000000000000}"/>
          </ac:spMkLst>
        </pc:spChg>
        <pc:spChg chg="mod">
          <ac:chgData name="Chadiou, Faye" userId="7144a0d6-39b2-4c6b-8d03-6aab337ad146" providerId="ADAL" clId="{15E63722-2CC3-4BC1-A565-B8DEA454B4C2}" dt="2022-06-27T07:26:38.865" v="1281" actId="20577"/>
          <ac:spMkLst>
            <pc:docMk/>
            <pc:sldMk cId="1068324805" sldId="259"/>
            <ac:spMk id="131" creationId="{00000000-0000-0000-0000-000000000000}"/>
          </ac:spMkLst>
        </pc:spChg>
        <pc:spChg chg="mod">
          <ac:chgData name="Chadiou, Faye" userId="7144a0d6-39b2-4c6b-8d03-6aab337ad146" providerId="ADAL" clId="{15E63722-2CC3-4BC1-A565-B8DEA454B4C2}" dt="2022-06-27T07:23:51.669" v="1123" actId="14100"/>
          <ac:spMkLst>
            <pc:docMk/>
            <pc:sldMk cId="1068324805" sldId="259"/>
            <ac:spMk id="142" creationId="{00000000-0000-0000-0000-000000000000}"/>
          </ac:spMkLst>
        </pc:spChg>
        <pc:spChg chg="mod">
          <ac:chgData name="Chadiou, Faye" userId="7144a0d6-39b2-4c6b-8d03-6aab337ad146" providerId="ADAL" clId="{15E63722-2CC3-4BC1-A565-B8DEA454B4C2}" dt="2022-06-27T07:23:55.594" v="1127" actId="20577"/>
          <ac:spMkLst>
            <pc:docMk/>
            <pc:sldMk cId="1068324805" sldId="259"/>
            <ac:spMk id="143" creationId="{00000000-0000-0000-0000-000000000000}"/>
          </ac:spMkLst>
        </pc:spChg>
        <pc:spChg chg="mod">
          <ac:chgData name="Chadiou, Faye" userId="7144a0d6-39b2-4c6b-8d03-6aab337ad146" providerId="ADAL" clId="{15E63722-2CC3-4BC1-A565-B8DEA454B4C2}" dt="2022-06-27T07:24:02.776" v="1132" actId="14100"/>
          <ac:spMkLst>
            <pc:docMk/>
            <pc:sldMk cId="1068324805" sldId="259"/>
            <ac:spMk id="144" creationId="{00000000-0000-0000-0000-000000000000}"/>
          </ac:spMkLst>
        </pc:spChg>
        <pc:spChg chg="mod">
          <ac:chgData name="Chadiou, Faye" userId="7144a0d6-39b2-4c6b-8d03-6aab337ad146" providerId="ADAL" clId="{15E63722-2CC3-4BC1-A565-B8DEA454B4C2}" dt="2022-06-27T07:24:14.230" v="1135" actId="14100"/>
          <ac:spMkLst>
            <pc:docMk/>
            <pc:sldMk cId="1068324805" sldId="259"/>
            <ac:spMk id="145" creationId="{00000000-0000-0000-0000-000000000000}"/>
          </ac:spMkLst>
        </pc:spChg>
        <pc:spChg chg="mod">
          <ac:chgData name="Chadiou, Faye" userId="7144a0d6-39b2-4c6b-8d03-6aab337ad146" providerId="ADAL" clId="{15E63722-2CC3-4BC1-A565-B8DEA454B4C2}" dt="2022-06-27T07:26:07.586" v="1246" actId="20577"/>
          <ac:spMkLst>
            <pc:docMk/>
            <pc:sldMk cId="1068324805" sldId="259"/>
            <ac:spMk id="146" creationId="{00000000-0000-0000-0000-000000000000}"/>
          </ac:spMkLst>
        </pc:spChg>
        <pc:spChg chg="mod">
          <ac:chgData name="Chadiou, Faye" userId="7144a0d6-39b2-4c6b-8d03-6aab337ad146" providerId="ADAL" clId="{15E63722-2CC3-4BC1-A565-B8DEA454B4C2}" dt="2022-06-27T07:24:49.970" v="1167" actId="20577"/>
          <ac:spMkLst>
            <pc:docMk/>
            <pc:sldMk cId="1068324805" sldId="259"/>
            <ac:spMk id="147" creationId="{00000000-0000-0000-0000-000000000000}"/>
          </ac:spMkLst>
        </pc:spChg>
        <pc:spChg chg="mod">
          <ac:chgData name="Chadiou, Faye" userId="7144a0d6-39b2-4c6b-8d03-6aab337ad146" providerId="ADAL" clId="{15E63722-2CC3-4BC1-A565-B8DEA454B4C2}" dt="2022-06-27T07:26:03.604" v="1244" actId="313"/>
          <ac:spMkLst>
            <pc:docMk/>
            <pc:sldMk cId="1068324805" sldId="259"/>
            <ac:spMk id="148" creationId="{00000000-0000-0000-0000-000000000000}"/>
          </ac:spMkLst>
        </pc:spChg>
        <pc:spChg chg="mod">
          <ac:chgData name="Chadiou, Faye" userId="7144a0d6-39b2-4c6b-8d03-6aab337ad146" providerId="ADAL" clId="{15E63722-2CC3-4BC1-A565-B8DEA454B4C2}" dt="2022-06-27T07:26:02.130" v="1243" actId="313"/>
          <ac:spMkLst>
            <pc:docMk/>
            <pc:sldMk cId="1068324805" sldId="259"/>
            <ac:spMk id="149" creationId="{00000000-0000-0000-0000-000000000000}"/>
          </ac:spMkLst>
        </pc:spChg>
        <pc:spChg chg="mod">
          <ac:chgData name="Chadiou, Faye" userId="7144a0d6-39b2-4c6b-8d03-6aab337ad146" providerId="ADAL" clId="{15E63722-2CC3-4BC1-A565-B8DEA454B4C2}" dt="2022-06-27T07:25:19.187" v="1192" actId="20577"/>
          <ac:spMkLst>
            <pc:docMk/>
            <pc:sldMk cId="1068324805" sldId="259"/>
            <ac:spMk id="150" creationId="{00000000-0000-0000-0000-000000000000}"/>
          </ac:spMkLst>
        </pc:spChg>
        <pc:spChg chg="mod">
          <ac:chgData name="Chadiou, Faye" userId="7144a0d6-39b2-4c6b-8d03-6aab337ad146" providerId="ADAL" clId="{15E63722-2CC3-4BC1-A565-B8DEA454B4C2}" dt="2022-06-27T07:25:39.532" v="1224" actId="20577"/>
          <ac:spMkLst>
            <pc:docMk/>
            <pc:sldMk cId="1068324805" sldId="259"/>
            <ac:spMk id="151" creationId="{00000000-0000-0000-0000-000000000000}"/>
          </ac:spMkLst>
        </pc:spChg>
        <pc:spChg chg="mod">
          <ac:chgData name="Chadiou, Faye" userId="7144a0d6-39b2-4c6b-8d03-6aab337ad146" providerId="ADAL" clId="{15E63722-2CC3-4BC1-A565-B8DEA454B4C2}" dt="2022-06-27T07:25:25.450" v="1203" actId="20577"/>
          <ac:spMkLst>
            <pc:docMk/>
            <pc:sldMk cId="1068324805" sldId="259"/>
            <ac:spMk id="152" creationId="{00000000-0000-0000-0000-000000000000}"/>
          </ac:spMkLst>
        </pc:spChg>
        <pc:spChg chg="mod">
          <ac:chgData name="Chadiou, Faye" userId="7144a0d6-39b2-4c6b-8d03-6aab337ad146" providerId="ADAL" clId="{15E63722-2CC3-4BC1-A565-B8DEA454B4C2}" dt="2022-06-27T07:25:33.181" v="1214" actId="20577"/>
          <ac:spMkLst>
            <pc:docMk/>
            <pc:sldMk cId="1068324805" sldId="259"/>
            <ac:spMk id="153" creationId="{00000000-0000-0000-0000-000000000000}"/>
          </ac:spMkLst>
        </pc:spChg>
        <pc:spChg chg="mod">
          <ac:chgData name="Chadiou, Faye" userId="7144a0d6-39b2-4c6b-8d03-6aab337ad146" providerId="ADAL" clId="{15E63722-2CC3-4BC1-A565-B8DEA454B4C2}" dt="2022-06-27T07:51:50.777" v="1327" actId="1035"/>
          <ac:spMkLst>
            <pc:docMk/>
            <pc:sldMk cId="1068324805" sldId="259"/>
            <ac:spMk id="154" creationId="{00000000-0000-0000-0000-000000000000}"/>
          </ac:spMkLst>
        </pc:spChg>
        <pc:spChg chg="mod">
          <ac:chgData name="Chadiou, Faye" userId="7144a0d6-39b2-4c6b-8d03-6aab337ad146" providerId="ADAL" clId="{15E63722-2CC3-4BC1-A565-B8DEA454B4C2}" dt="2022-06-27T07:37:21.091" v="1285" actId="1076"/>
          <ac:spMkLst>
            <pc:docMk/>
            <pc:sldMk cId="1068324805" sldId="259"/>
            <ac:spMk id="155" creationId="{00000000-0000-0000-0000-000000000000}"/>
          </ac:spMkLst>
        </pc:spChg>
        <pc:spChg chg="mod">
          <ac:chgData name="Chadiou, Faye" userId="7144a0d6-39b2-4c6b-8d03-6aab337ad146" providerId="ADAL" clId="{15E63722-2CC3-4BC1-A565-B8DEA454B4C2}" dt="2022-06-27T07:50:00.183" v="1289" actId="1035"/>
          <ac:spMkLst>
            <pc:docMk/>
            <pc:sldMk cId="1068324805" sldId="259"/>
            <ac:spMk id="156" creationId="{00000000-0000-0000-0000-000000000000}"/>
          </ac:spMkLst>
        </pc:spChg>
        <pc:spChg chg="mod">
          <ac:chgData name="Chadiou, Faye" userId="7144a0d6-39b2-4c6b-8d03-6aab337ad146" providerId="ADAL" clId="{15E63722-2CC3-4BC1-A565-B8DEA454B4C2}" dt="2022-06-27T07:52:05.536" v="1328" actId="1035"/>
          <ac:spMkLst>
            <pc:docMk/>
            <pc:sldMk cId="1068324805" sldId="259"/>
            <ac:spMk id="157" creationId="{00000000-0000-0000-0000-000000000000}"/>
          </ac:spMkLst>
        </pc:spChg>
        <pc:spChg chg="mod">
          <ac:chgData name="Chadiou, Faye" userId="7144a0d6-39b2-4c6b-8d03-6aab337ad146" providerId="ADAL" clId="{15E63722-2CC3-4BC1-A565-B8DEA454B4C2}" dt="2022-06-27T07:52:10.350" v="1330" actId="1036"/>
          <ac:spMkLst>
            <pc:docMk/>
            <pc:sldMk cId="1068324805" sldId="259"/>
            <ac:spMk id="158" creationId="{00000000-0000-0000-0000-000000000000}"/>
          </ac:spMkLst>
        </pc:spChg>
        <pc:spChg chg="mod">
          <ac:chgData name="Chadiou, Faye" userId="7144a0d6-39b2-4c6b-8d03-6aab337ad146" providerId="ADAL" clId="{15E63722-2CC3-4BC1-A565-B8DEA454B4C2}" dt="2022-06-27T07:51:10.726" v="1295" actId="1035"/>
          <ac:spMkLst>
            <pc:docMk/>
            <pc:sldMk cId="1068324805" sldId="259"/>
            <ac:spMk id="159" creationId="{00000000-0000-0000-0000-000000000000}"/>
          </ac:spMkLst>
        </pc:spChg>
        <pc:picChg chg="del">
          <ac:chgData name="Chadiou, Faye" userId="7144a0d6-39b2-4c6b-8d03-6aab337ad146" providerId="ADAL" clId="{15E63722-2CC3-4BC1-A565-B8DEA454B4C2}" dt="2022-06-27T07:19:02.122" v="960" actId="478"/>
          <ac:picMkLst>
            <pc:docMk/>
            <pc:sldMk cId="1068324805" sldId="259"/>
            <ac:picMk id="99" creationId="{00000000-0000-0000-0000-000000000000}"/>
          </ac:picMkLst>
        </pc:picChg>
      </pc:sldChg>
      <pc:sldChg chg="delSp modSp mod">
        <pc:chgData name="Chadiou, Faye" userId="7144a0d6-39b2-4c6b-8d03-6aab337ad146" providerId="ADAL" clId="{15E63722-2CC3-4BC1-A565-B8DEA454B4C2}" dt="2022-06-27T07:05:22.452" v="374" actId="478"/>
        <pc:sldMkLst>
          <pc:docMk/>
          <pc:sldMk cId="3958360240" sldId="268"/>
        </pc:sldMkLst>
        <pc:spChg chg="mod">
          <ac:chgData name="Chadiou, Faye" userId="7144a0d6-39b2-4c6b-8d03-6aab337ad146" providerId="ADAL" clId="{15E63722-2CC3-4BC1-A565-B8DEA454B4C2}" dt="2022-06-27T06:56:28.199" v="158" actId="20577"/>
          <ac:spMkLst>
            <pc:docMk/>
            <pc:sldMk cId="3958360240" sldId="268"/>
            <ac:spMk id="3" creationId="{00000000-0000-0000-0000-000000000000}"/>
          </ac:spMkLst>
        </pc:spChg>
        <pc:spChg chg="mod">
          <ac:chgData name="Chadiou, Faye" userId="7144a0d6-39b2-4c6b-8d03-6aab337ad146" providerId="ADAL" clId="{15E63722-2CC3-4BC1-A565-B8DEA454B4C2}" dt="2022-06-27T07:00:10.973" v="271" actId="20577"/>
          <ac:spMkLst>
            <pc:docMk/>
            <pc:sldMk cId="3958360240" sldId="268"/>
            <ac:spMk id="4" creationId="{00000000-0000-0000-0000-000000000000}"/>
          </ac:spMkLst>
        </pc:spChg>
        <pc:spChg chg="mod">
          <ac:chgData name="Chadiou, Faye" userId="7144a0d6-39b2-4c6b-8d03-6aab337ad146" providerId="ADAL" clId="{15E63722-2CC3-4BC1-A565-B8DEA454B4C2}" dt="2022-06-27T06:59:52.058" v="249" actId="20577"/>
          <ac:spMkLst>
            <pc:docMk/>
            <pc:sldMk cId="3958360240" sldId="268"/>
            <ac:spMk id="5" creationId="{00000000-0000-0000-0000-000000000000}"/>
          </ac:spMkLst>
        </pc:spChg>
        <pc:spChg chg="mod">
          <ac:chgData name="Chadiou, Faye" userId="7144a0d6-39b2-4c6b-8d03-6aab337ad146" providerId="ADAL" clId="{15E63722-2CC3-4BC1-A565-B8DEA454B4C2}" dt="2022-06-27T06:59:02.462" v="209" actId="6549"/>
          <ac:spMkLst>
            <pc:docMk/>
            <pc:sldMk cId="3958360240" sldId="268"/>
            <ac:spMk id="6" creationId="{00000000-0000-0000-0000-000000000000}"/>
          </ac:spMkLst>
        </pc:spChg>
        <pc:spChg chg="mod">
          <ac:chgData name="Chadiou, Faye" userId="7144a0d6-39b2-4c6b-8d03-6aab337ad146" providerId="ADAL" clId="{15E63722-2CC3-4BC1-A565-B8DEA454B4C2}" dt="2022-06-27T07:03:13.834" v="347" actId="14100"/>
          <ac:spMkLst>
            <pc:docMk/>
            <pc:sldMk cId="3958360240" sldId="268"/>
            <ac:spMk id="57" creationId="{00000000-0000-0000-0000-000000000000}"/>
          </ac:spMkLst>
        </pc:spChg>
        <pc:spChg chg="mod">
          <ac:chgData name="Chadiou, Faye" userId="7144a0d6-39b2-4c6b-8d03-6aab337ad146" providerId="ADAL" clId="{15E63722-2CC3-4BC1-A565-B8DEA454B4C2}" dt="2022-06-27T07:05:18.468" v="373" actId="14100"/>
          <ac:spMkLst>
            <pc:docMk/>
            <pc:sldMk cId="3958360240" sldId="268"/>
            <ac:spMk id="82" creationId="{00000000-0000-0000-0000-000000000000}"/>
          </ac:spMkLst>
        </pc:spChg>
        <pc:spChg chg="mod">
          <ac:chgData name="Chadiou, Faye" userId="7144a0d6-39b2-4c6b-8d03-6aab337ad146" providerId="ADAL" clId="{15E63722-2CC3-4BC1-A565-B8DEA454B4C2}" dt="2022-06-27T07:03:48.271" v="351" actId="14100"/>
          <ac:spMkLst>
            <pc:docMk/>
            <pc:sldMk cId="3958360240" sldId="268"/>
            <ac:spMk id="90" creationId="{00000000-0000-0000-0000-000000000000}"/>
          </ac:spMkLst>
        </pc:spChg>
        <pc:spChg chg="mod">
          <ac:chgData name="Chadiou, Faye" userId="7144a0d6-39b2-4c6b-8d03-6aab337ad146" providerId="ADAL" clId="{15E63722-2CC3-4BC1-A565-B8DEA454B4C2}" dt="2022-06-27T07:03:32.048" v="349" actId="14100"/>
          <ac:spMkLst>
            <pc:docMk/>
            <pc:sldMk cId="3958360240" sldId="268"/>
            <ac:spMk id="91" creationId="{00000000-0000-0000-0000-000000000000}"/>
          </ac:spMkLst>
        </pc:spChg>
        <pc:spChg chg="mod">
          <ac:chgData name="Chadiou, Faye" userId="7144a0d6-39b2-4c6b-8d03-6aab337ad146" providerId="ADAL" clId="{15E63722-2CC3-4BC1-A565-B8DEA454B4C2}" dt="2022-06-27T06:56:54.774" v="178" actId="20577"/>
          <ac:spMkLst>
            <pc:docMk/>
            <pc:sldMk cId="3958360240" sldId="268"/>
            <ac:spMk id="108" creationId="{00000000-0000-0000-0000-000000000000}"/>
          </ac:spMkLst>
        </pc:spChg>
        <pc:spChg chg="mod">
          <ac:chgData name="Chadiou, Faye" userId="7144a0d6-39b2-4c6b-8d03-6aab337ad146" providerId="ADAL" clId="{15E63722-2CC3-4BC1-A565-B8DEA454B4C2}" dt="2022-06-27T06:57:50.935" v="195" actId="20577"/>
          <ac:spMkLst>
            <pc:docMk/>
            <pc:sldMk cId="3958360240" sldId="268"/>
            <ac:spMk id="117" creationId="{00000000-0000-0000-0000-000000000000}"/>
          </ac:spMkLst>
        </pc:spChg>
        <pc:spChg chg="mod">
          <ac:chgData name="Chadiou, Faye" userId="7144a0d6-39b2-4c6b-8d03-6aab337ad146" providerId="ADAL" clId="{15E63722-2CC3-4BC1-A565-B8DEA454B4C2}" dt="2022-06-27T07:00:57.560" v="313" actId="20577"/>
          <ac:spMkLst>
            <pc:docMk/>
            <pc:sldMk cId="3958360240" sldId="268"/>
            <ac:spMk id="118" creationId="{00000000-0000-0000-0000-000000000000}"/>
          </ac:spMkLst>
        </pc:spChg>
        <pc:spChg chg="mod">
          <ac:chgData name="Chadiou, Faye" userId="7144a0d6-39b2-4c6b-8d03-6aab337ad146" providerId="ADAL" clId="{15E63722-2CC3-4BC1-A565-B8DEA454B4C2}" dt="2022-06-27T07:02:39.036" v="343" actId="20577"/>
          <ac:spMkLst>
            <pc:docMk/>
            <pc:sldMk cId="3958360240" sldId="268"/>
            <ac:spMk id="119" creationId="{00000000-0000-0000-0000-000000000000}"/>
          </ac:spMkLst>
        </pc:spChg>
        <pc:spChg chg="mod">
          <ac:chgData name="Chadiou, Faye" userId="7144a0d6-39b2-4c6b-8d03-6aab337ad146" providerId="ADAL" clId="{15E63722-2CC3-4BC1-A565-B8DEA454B4C2}" dt="2022-06-27T07:01:38.838" v="317" actId="20577"/>
          <ac:spMkLst>
            <pc:docMk/>
            <pc:sldMk cId="3958360240" sldId="268"/>
            <ac:spMk id="120" creationId="{00000000-0000-0000-0000-000000000000}"/>
          </ac:spMkLst>
        </pc:spChg>
        <pc:grpChg chg="mod">
          <ac:chgData name="Chadiou, Faye" userId="7144a0d6-39b2-4c6b-8d03-6aab337ad146" providerId="ADAL" clId="{15E63722-2CC3-4BC1-A565-B8DEA454B4C2}" dt="2022-06-27T07:03:45.162" v="350"/>
          <ac:grpSpMkLst>
            <pc:docMk/>
            <pc:sldMk cId="3958360240" sldId="268"/>
            <ac:grpSpMk id="23" creationId="{00000000-0000-0000-0000-000000000000}"/>
          </ac:grpSpMkLst>
        </pc:grpChg>
        <pc:picChg chg="del">
          <ac:chgData name="Chadiou, Faye" userId="7144a0d6-39b2-4c6b-8d03-6aab337ad146" providerId="ADAL" clId="{15E63722-2CC3-4BC1-A565-B8DEA454B4C2}" dt="2022-06-27T07:05:22.452" v="374" actId="478"/>
          <ac:picMkLst>
            <pc:docMk/>
            <pc:sldMk cId="3958360240" sldId="268"/>
            <ac:picMk id="50" creationId="{00000000-0000-0000-0000-000000000000}"/>
          </ac:picMkLst>
        </pc:picChg>
      </pc:sldChg>
      <pc:sldChg chg="addSp delSp modSp">
        <pc:chgData name="Chadiou, Faye" userId="7144a0d6-39b2-4c6b-8d03-6aab337ad146" providerId="ADAL" clId="{15E63722-2CC3-4BC1-A565-B8DEA454B4C2}" dt="2022-06-27T07:55:16.595" v="1374" actId="478"/>
        <pc:sldMkLst>
          <pc:docMk/>
          <pc:sldMk cId="919823338" sldId="273"/>
        </pc:sldMkLst>
        <pc:spChg chg="mod">
          <ac:chgData name="Chadiou, Faye" userId="7144a0d6-39b2-4c6b-8d03-6aab337ad146" providerId="ADAL" clId="{15E63722-2CC3-4BC1-A565-B8DEA454B4C2}" dt="2022-06-27T07:06:32.654" v="440" actId="20577"/>
          <ac:spMkLst>
            <pc:docMk/>
            <pc:sldMk cId="919823338" sldId="273"/>
            <ac:spMk id="52" creationId="{71E9BD3A-A044-A944-A637-EE5046DE82D8}"/>
          </ac:spMkLst>
        </pc:spChg>
        <pc:spChg chg="mod">
          <ac:chgData name="Chadiou, Faye" userId="7144a0d6-39b2-4c6b-8d03-6aab337ad146" providerId="ADAL" clId="{15E63722-2CC3-4BC1-A565-B8DEA454B4C2}" dt="2022-06-27T07:16:01.655" v="890" actId="20577"/>
          <ac:spMkLst>
            <pc:docMk/>
            <pc:sldMk cId="919823338" sldId="273"/>
            <ac:spMk id="64" creationId="{00000000-0000-0000-0000-000000000000}"/>
          </ac:spMkLst>
        </pc:spChg>
        <pc:spChg chg="mod">
          <ac:chgData name="Chadiou, Faye" userId="7144a0d6-39b2-4c6b-8d03-6aab337ad146" providerId="ADAL" clId="{15E63722-2CC3-4BC1-A565-B8DEA454B4C2}" dt="2022-06-27T07:07:03.484" v="447" actId="20577"/>
          <ac:spMkLst>
            <pc:docMk/>
            <pc:sldMk cId="919823338" sldId="273"/>
            <ac:spMk id="65" creationId="{00000000-0000-0000-0000-000000000000}"/>
          </ac:spMkLst>
        </pc:spChg>
        <pc:spChg chg="mod">
          <ac:chgData name="Chadiou, Faye" userId="7144a0d6-39b2-4c6b-8d03-6aab337ad146" providerId="ADAL" clId="{15E63722-2CC3-4BC1-A565-B8DEA454B4C2}" dt="2022-06-27T07:13:05.757" v="858" actId="1038"/>
          <ac:spMkLst>
            <pc:docMk/>
            <pc:sldMk cId="919823338" sldId="273"/>
            <ac:spMk id="66" creationId="{00000000-0000-0000-0000-000000000000}"/>
          </ac:spMkLst>
        </pc:spChg>
        <pc:spChg chg="mod">
          <ac:chgData name="Chadiou, Faye" userId="7144a0d6-39b2-4c6b-8d03-6aab337ad146" providerId="ADAL" clId="{15E63722-2CC3-4BC1-A565-B8DEA454B4C2}" dt="2022-06-27T07:11:42.258" v="804" actId="20577"/>
          <ac:spMkLst>
            <pc:docMk/>
            <pc:sldMk cId="919823338" sldId="273"/>
            <ac:spMk id="69" creationId="{00000000-0000-0000-0000-000000000000}"/>
          </ac:spMkLst>
        </pc:spChg>
        <pc:spChg chg="mod">
          <ac:chgData name="Chadiou, Faye" userId="7144a0d6-39b2-4c6b-8d03-6aab337ad146" providerId="ADAL" clId="{15E63722-2CC3-4BC1-A565-B8DEA454B4C2}" dt="2022-06-27T07:07:16.532" v="478" actId="20577"/>
          <ac:spMkLst>
            <pc:docMk/>
            <pc:sldMk cId="919823338" sldId="273"/>
            <ac:spMk id="70" creationId="{00000000-0000-0000-0000-000000000000}"/>
          </ac:spMkLst>
        </pc:spChg>
        <pc:spChg chg="mod">
          <ac:chgData name="Chadiou, Faye" userId="7144a0d6-39b2-4c6b-8d03-6aab337ad146" providerId="ADAL" clId="{15E63722-2CC3-4BC1-A565-B8DEA454B4C2}" dt="2022-06-27T07:12:25.407" v="822" actId="120"/>
          <ac:spMkLst>
            <pc:docMk/>
            <pc:sldMk cId="919823338" sldId="273"/>
            <ac:spMk id="71" creationId="{00000000-0000-0000-0000-000000000000}"/>
          </ac:spMkLst>
        </pc:spChg>
        <pc:spChg chg="mod">
          <ac:chgData name="Chadiou, Faye" userId="7144a0d6-39b2-4c6b-8d03-6aab337ad146" providerId="ADAL" clId="{15E63722-2CC3-4BC1-A565-B8DEA454B4C2}" dt="2022-06-27T07:16:49.412" v="931" actId="313"/>
          <ac:spMkLst>
            <pc:docMk/>
            <pc:sldMk cId="919823338" sldId="273"/>
            <ac:spMk id="73" creationId="{00000000-0000-0000-0000-000000000000}"/>
          </ac:spMkLst>
        </pc:spChg>
        <pc:spChg chg="mod">
          <ac:chgData name="Chadiou, Faye" userId="7144a0d6-39b2-4c6b-8d03-6aab337ad146" providerId="ADAL" clId="{15E63722-2CC3-4BC1-A565-B8DEA454B4C2}" dt="2022-06-27T07:12:35.415" v="841" actId="20577"/>
          <ac:spMkLst>
            <pc:docMk/>
            <pc:sldMk cId="919823338" sldId="273"/>
            <ac:spMk id="88" creationId="{00000000-0000-0000-0000-000000000000}"/>
          </ac:spMkLst>
        </pc:spChg>
        <pc:spChg chg="mod">
          <ac:chgData name="Chadiou, Faye" userId="7144a0d6-39b2-4c6b-8d03-6aab337ad146" providerId="ADAL" clId="{15E63722-2CC3-4BC1-A565-B8DEA454B4C2}" dt="2022-06-27T07:16:59.478" v="950" actId="20577"/>
          <ac:spMkLst>
            <pc:docMk/>
            <pc:sldMk cId="919823338" sldId="273"/>
            <ac:spMk id="97" creationId="{00000000-0000-0000-0000-000000000000}"/>
          </ac:spMkLst>
        </pc:spChg>
        <pc:spChg chg="mod">
          <ac:chgData name="Chadiou, Faye" userId="7144a0d6-39b2-4c6b-8d03-6aab337ad146" providerId="ADAL" clId="{15E63722-2CC3-4BC1-A565-B8DEA454B4C2}" dt="2022-06-27T07:17:28.309" v="959" actId="20577"/>
          <ac:spMkLst>
            <pc:docMk/>
            <pc:sldMk cId="919823338" sldId="273"/>
            <ac:spMk id="98" creationId="{00000000-0000-0000-0000-000000000000}"/>
          </ac:spMkLst>
        </pc:spChg>
        <pc:spChg chg="mod">
          <ac:chgData name="Chadiou, Faye" userId="7144a0d6-39b2-4c6b-8d03-6aab337ad146" providerId="ADAL" clId="{15E63722-2CC3-4BC1-A565-B8DEA454B4C2}" dt="2022-06-27T07:07:37.497" v="504" actId="20577"/>
          <ac:spMkLst>
            <pc:docMk/>
            <pc:sldMk cId="919823338" sldId="273"/>
            <ac:spMk id="112" creationId="{00000000-0000-0000-0000-000000000000}"/>
          </ac:spMkLst>
        </pc:spChg>
        <pc:spChg chg="mod">
          <ac:chgData name="Chadiou, Faye" userId="7144a0d6-39b2-4c6b-8d03-6aab337ad146" providerId="ADAL" clId="{15E63722-2CC3-4BC1-A565-B8DEA454B4C2}" dt="2022-06-27T07:10:26.034" v="741" actId="20577"/>
          <ac:spMkLst>
            <pc:docMk/>
            <pc:sldMk cId="919823338" sldId="273"/>
            <ac:spMk id="113" creationId="{00000000-0000-0000-0000-000000000000}"/>
          </ac:spMkLst>
        </pc:spChg>
        <pc:spChg chg="mod">
          <ac:chgData name="Chadiou, Faye" userId="7144a0d6-39b2-4c6b-8d03-6aab337ad146" providerId="ADAL" clId="{15E63722-2CC3-4BC1-A565-B8DEA454B4C2}" dt="2022-06-27T07:10:22.387" v="733" actId="20577"/>
          <ac:spMkLst>
            <pc:docMk/>
            <pc:sldMk cId="919823338" sldId="273"/>
            <ac:spMk id="114" creationId="{00000000-0000-0000-0000-000000000000}"/>
          </ac:spMkLst>
        </pc:spChg>
        <pc:spChg chg="mod">
          <ac:chgData name="Chadiou, Faye" userId="7144a0d6-39b2-4c6b-8d03-6aab337ad146" providerId="ADAL" clId="{15E63722-2CC3-4BC1-A565-B8DEA454B4C2}" dt="2022-06-27T07:11:14.127" v="764" actId="20577"/>
          <ac:spMkLst>
            <pc:docMk/>
            <pc:sldMk cId="919823338" sldId="273"/>
            <ac:spMk id="118" creationId="{00000000-0000-0000-0000-000000000000}"/>
          </ac:spMkLst>
        </pc:spChg>
        <pc:spChg chg="mod">
          <ac:chgData name="Chadiou, Faye" userId="7144a0d6-39b2-4c6b-8d03-6aab337ad146" providerId="ADAL" clId="{15E63722-2CC3-4BC1-A565-B8DEA454B4C2}" dt="2022-06-27T07:11:10.192" v="761" actId="20577"/>
          <ac:spMkLst>
            <pc:docMk/>
            <pc:sldMk cId="919823338" sldId="273"/>
            <ac:spMk id="119" creationId="{00000000-0000-0000-0000-000000000000}"/>
          </ac:spMkLst>
        </pc:spChg>
        <pc:spChg chg="mod">
          <ac:chgData name="Chadiou, Faye" userId="7144a0d6-39b2-4c6b-8d03-6aab337ad146" providerId="ADAL" clId="{15E63722-2CC3-4BC1-A565-B8DEA454B4C2}" dt="2022-06-27T07:11:06.820" v="758" actId="20577"/>
          <ac:spMkLst>
            <pc:docMk/>
            <pc:sldMk cId="919823338" sldId="273"/>
            <ac:spMk id="120" creationId="{00000000-0000-0000-0000-000000000000}"/>
          </ac:spMkLst>
        </pc:spChg>
        <pc:picChg chg="add del">
          <ac:chgData name="Chadiou, Faye" userId="7144a0d6-39b2-4c6b-8d03-6aab337ad146" providerId="ADAL" clId="{15E63722-2CC3-4BC1-A565-B8DEA454B4C2}" dt="2022-06-27T07:55:15.967" v="1373"/>
          <ac:picMkLst>
            <pc:docMk/>
            <pc:sldMk cId="919823338" sldId="273"/>
            <ac:picMk id="3" creationId="{D2078790-A751-414F-97FF-411254FE9D4E}"/>
          </ac:picMkLst>
        </pc:picChg>
        <pc:picChg chg="add del mod">
          <ac:chgData name="Chadiou, Faye" userId="7144a0d6-39b2-4c6b-8d03-6aab337ad146" providerId="ADAL" clId="{15E63722-2CC3-4BC1-A565-B8DEA454B4C2}" dt="2022-06-27T07:55:14.955" v="1372"/>
          <ac:picMkLst>
            <pc:docMk/>
            <pc:sldMk cId="919823338" sldId="273"/>
            <ac:picMk id="5" creationId="{BFCB95CB-2C29-4998-BFB3-69EDA244AAFC}"/>
          </ac:picMkLst>
        </pc:picChg>
        <pc:picChg chg="del">
          <ac:chgData name="Chadiou, Faye" userId="7144a0d6-39b2-4c6b-8d03-6aab337ad146" providerId="ADAL" clId="{15E63722-2CC3-4BC1-A565-B8DEA454B4C2}" dt="2022-06-27T07:19:04.066" v="961" actId="478"/>
          <ac:picMkLst>
            <pc:docMk/>
            <pc:sldMk cId="919823338" sldId="273"/>
            <ac:picMk id="50" creationId="{00000000-0000-0000-0000-000000000000}"/>
          </ac:picMkLst>
        </pc:picChg>
        <pc:picChg chg="add del">
          <ac:chgData name="Chadiou, Faye" userId="7144a0d6-39b2-4c6b-8d03-6aab337ad146" providerId="ADAL" clId="{15E63722-2CC3-4BC1-A565-B8DEA454B4C2}" dt="2022-06-27T07:55:16.595" v="1374" actId="478"/>
          <ac:picMkLst>
            <pc:docMk/>
            <pc:sldMk cId="919823338" sldId="273"/>
            <ac:picMk id="1027" creationId="{00000000-0000-0000-0000-000000000000}"/>
          </ac:picMkLst>
        </pc:picChg>
      </pc:sldChg>
      <pc:sldChg chg="delSp modSp">
        <pc:chgData name="Chadiou, Faye" userId="7144a0d6-39b2-4c6b-8d03-6aab337ad146" providerId="ADAL" clId="{15E63722-2CC3-4BC1-A565-B8DEA454B4C2}" dt="2022-06-27T07:57:43.137" v="1463" actId="6549"/>
        <pc:sldMkLst>
          <pc:docMk/>
          <pc:sldMk cId="499773012" sldId="278"/>
        </pc:sldMkLst>
        <pc:spChg chg="mod">
          <ac:chgData name="Chadiou, Faye" userId="7144a0d6-39b2-4c6b-8d03-6aab337ad146" providerId="ADAL" clId="{15E63722-2CC3-4BC1-A565-B8DEA454B4C2}" dt="2022-06-27T07:53:43.929" v="1360" actId="6549"/>
          <ac:spMkLst>
            <pc:docMk/>
            <pc:sldMk cId="499773012" sldId="278"/>
            <ac:spMk id="9" creationId="{71E9BD3A-A044-A944-A637-EE5046DE82D8}"/>
          </ac:spMkLst>
        </pc:spChg>
        <pc:spChg chg="mod">
          <ac:chgData name="Chadiou, Faye" userId="7144a0d6-39b2-4c6b-8d03-6aab337ad146" providerId="ADAL" clId="{15E63722-2CC3-4BC1-A565-B8DEA454B4C2}" dt="2022-06-27T07:55:57.440" v="1431" actId="313"/>
          <ac:spMkLst>
            <pc:docMk/>
            <pc:sldMk cId="499773012" sldId="278"/>
            <ac:spMk id="33" creationId="{00000000-0000-0000-0000-000000000000}"/>
          </ac:spMkLst>
        </pc:spChg>
        <pc:spChg chg="mod">
          <ac:chgData name="Chadiou, Faye" userId="7144a0d6-39b2-4c6b-8d03-6aab337ad146" providerId="ADAL" clId="{15E63722-2CC3-4BC1-A565-B8DEA454B4C2}" dt="2022-06-27T07:56:15.100" v="1434" actId="1035"/>
          <ac:spMkLst>
            <pc:docMk/>
            <pc:sldMk cId="499773012" sldId="278"/>
            <ac:spMk id="40" creationId="{00000000-0000-0000-0000-000000000000}"/>
          </ac:spMkLst>
        </pc:spChg>
        <pc:spChg chg="mod">
          <ac:chgData name="Chadiou, Faye" userId="7144a0d6-39b2-4c6b-8d03-6aab337ad146" providerId="ADAL" clId="{15E63722-2CC3-4BC1-A565-B8DEA454B4C2}" dt="2022-06-27T07:56:31.299" v="1436" actId="20577"/>
          <ac:spMkLst>
            <pc:docMk/>
            <pc:sldMk cId="499773012" sldId="278"/>
            <ac:spMk id="43" creationId="{00000000-0000-0000-0000-000000000000}"/>
          </ac:spMkLst>
        </pc:spChg>
        <pc:spChg chg="mod">
          <ac:chgData name="Chadiou, Faye" userId="7144a0d6-39b2-4c6b-8d03-6aab337ad146" providerId="ADAL" clId="{15E63722-2CC3-4BC1-A565-B8DEA454B4C2}" dt="2022-06-27T07:56:46.335" v="1440" actId="1035"/>
          <ac:spMkLst>
            <pc:docMk/>
            <pc:sldMk cId="499773012" sldId="278"/>
            <ac:spMk id="44" creationId="{00000000-0000-0000-0000-000000000000}"/>
          </ac:spMkLst>
        </pc:spChg>
        <pc:spChg chg="mod">
          <ac:chgData name="Chadiou, Faye" userId="7144a0d6-39b2-4c6b-8d03-6aab337ad146" providerId="ADAL" clId="{15E63722-2CC3-4BC1-A565-B8DEA454B4C2}" dt="2022-06-27T07:57:43.137" v="1463" actId="6549"/>
          <ac:spMkLst>
            <pc:docMk/>
            <pc:sldMk cId="499773012" sldId="278"/>
            <ac:spMk id="45" creationId="{00000000-0000-0000-0000-000000000000}"/>
          </ac:spMkLst>
        </pc:spChg>
        <pc:spChg chg="mod">
          <ac:chgData name="Chadiou, Faye" userId="7144a0d6-39b2-4c6b-8d03-6aab337ad146" providerId="ADAL" clId="{15E63722-2CC3-4BC1-A565-B8DEA454B4C2}" dt="2022-06-27T07:57:15.131" v="1455" actId="6549"/>
          <ac:spMkLst>
            <pc:docMk/>
            <pc:sldMk cId="499773012" sldId="278"/>
            <ac:spMk id="46" creationId="{00000000-0000-0000-0000-000000000000}"/>
          </ac:spMkLst>
        </pc:spChg>
        <pc:spChg chg="mod">
          <ac:chgData name="Chadiou, Faye" userId="7144a0d6-39b2-4c6b-8d03-6aab337ad146" providerId="ADAL" clId="{15E63722-2CC3-4BC1-A565-B8DEA454B4C2}" dt="2022-06-27T07:54:12.423" v="1363" actId="14100"/>
          <ac:spMkLst>
            <pc:docMk/>
            <pc:sldMk cId="499773012" sldId="278"/>
            <ac:spMk id="85" creationId="{B0C0A11E-DE41-4900-8861-BC8C17282ADE}"/>
          </ac:spMkLst>
        </pc:spChg>
        <pc:picChg chg="del">
          <ac:chgData name="Chadiou, Faye" userId="7144a0d6-39b2-4c6b-8d03-6aab337ad146" providerId="ADAL" clId="{15E63722-2CC3-4BC1-A565-B8DEA454B4C2}" dt="2022-06-27T07:54:19.419" v="1364" actId="478"/>
          <ac:picMkLst>
            <pc:docMk/>
            <pc:sldMk cId="499773012" sldId="278"/>
            <ac:picMk id="99" creationId="{00000000-0000-0000-0000-000000000000}"/>
          </ac:picMkLst>
        </pc:picChg>
      </pc:sldChg>
      <pc:sldChg chg="delSp modSp">
        <pc:chgData name="Chadiou, Faye" userId="7144a0d6-39b2-4c6b-8d03-6aab337ad146" providerId="ADAL" clId="{15E63722-2CC3-4BC1-A565-B8DEA454B4C2}" dt="2022-06-27T07:05:26.125" v="375" actId="478"/>
        <pc:sldMkLst>
          <pc:docMk/>
          <pc:sldMk cId="918207425" sldId="280"/>
        </pc:sldMkLst>
        <pc:spChg chg="mod">
          <ac:chgData name="Chadiou, Faye" userId="7144a0d6-39b2-4c6b-8d03-6aab337ad146" providerId="ADAL" clId="{15E63722-2CC3-4BC1-A565-B8DEA454B4C2}" dt="2022-06-27T06:55:21.843" v="120" actId="20577"/>
          <ac:spMkLst>
            <pc:docMk/>
            <pc:sldMk cId="918207425" sldId="280"/>
            <ac:spMk id="3" creationId="{5CEE18E2-DDBC-4427-8777-ABF00836E6E8}"/>
          </ac:spMkLst>
        </pc:spChg>
        <pc:spChg chg="mod">
          <ac:chgData name="Chadiou, Faye" userId="7144a0d6-39b2-4c6b-8d03-6aab337ad146" providerId="ADAL" clId="{15E63722-2CC3-4BC1-A565-B8DEA454B4C2}" dt="2022-06-27T06:55:43.590" v="126" actId="20577"/>
          <ac:spMkLst>
            <pc:docMk/>
            <pc:sldMk cId="918207425" sldId="280"/>
            <ac:spMk id="5" creationId="{A29B2495-4539-4334-860D-C0B904F3B087}"/>
          </ac:spMkLst>
        </pc:spChg>
        <pc:picChg chg="del">
          <ac:chgData name="Chadiou, Faye" userId="7144a0d6-39b2-4c6b-8d03-6aab337ad146" providerId="ADAL" clId="{15E63722-2CC3-4BC1-A565-B8DEA454B4C2}" dt="2022-06-27T07:05:26.125" v="375" actId="478"/>
          <ac:picMkLst>
            <pc:docMk/>
            <pc:sldMk cId="918207425" sldId="280"/>
            <ac:picMk id="10" creationId="{00000000-0000-0000-0000-000000000000}"/>
          </ac:picMkLst>
        </pc:picChg>
      </pc:sldChg>
    </pc:docChg>
  </pc:docChgLst>
  <pc:docChgLst>
    <pc:chgData name="Chadiou, Faye" userId="7144a0d6-39b2-4c6b-8d03-6aab337ad146" providerId="ADAL" clId="{A820F1D3-0BA3-430B-A603-8A08CBAC5C84}"/>
    <pc:docChg chg="undo custSel modSld modMainMaster">
      <pc:chgData name="Chadiou, Faye" userId="7144a0d6-39b2-4c6b-8d03-6aab337ad146" providerId="ADAL" clId="{A820F1D3-0BA3-430B-A603-8A08CBAC5C84}" dt="2022-06-27T14:03:59.587" v="340" actId="14100"/>
      <pc:docMkLst>
        <pc:docMk/>
      </pc:docMkLst>
      <pc:sldChg chg="addSp delSp modSp">
        <pc:chgData name="Chadiou, Faye" userId="7144a0d6-39b2-4c6b-8d03-6aab337ad146" providerId="ADAL" clId="{A820F1D3-0BA3-430B-A603-8A08CBAC5C84}" dt="2022-06-27T13:57:10.635" v="328" actId="1035"/>
        <pc:sldMkLst>
          <pc:docMk/>
          <pc:sldMk cId="3687178060" sldId="256"/>
        </pc:sldMkLst>
        <pc:spChg chg="del">
          <ac:chgData name="Chadiou, Faye" userId="7144a0d6-39b2-4c6b-8d03-6aab337ad146" providerId="ADAL" clId="{A820F1D3-0BA3-430B-A603-8A08CBAC5C84}" dt="2022-06-27T09:33:28.835" v="274" actId="478"/>
          <ac:spMkLst>
            <pc:docMk/>
            <pc:sldMk cId="3687178060" sldId="256"/>
            <ac:spMk id="2" creationId="{00000000-0000-0000-0000-000000000000}"/>
          </ac:spMkLst>
        </pc:spChg>
        <pc:spChg chg="mod">
          <ac:chgData name="Chadiou, Faye" userId="7144a0d6-39b2-4c6b-8d03-6aab337ad146" providerId="ADAL" clId="{A820F1D3-0BA3-430B-A603-8A08CBAC5C84}" dt="2022-06-27T13:57:10.635" v="328" actId="1035"/>
          <ac:spMkLst>
            <pc:docMk/>
            <pc:sldMk cId="3687178060" sldId="256"/>
            <ac:spMk id="8" creationId="{BC08D25A-E203-47B2-994B-A823EFBA5661}"/>
          </ac:spMkLst>
        </pc:spChg>
        <pc:spChg chg="mod">
          <ac:chgData name="Chadiou, Faye" userId="7144a0d6-39b2-4c6b-8d03-6aab337ad146" providerId="ADAL" clId="{A820F1D3-0BA3-430B-A603-8A08CBAC5C84}" dt="2022-06-27T09:25:10.360" v="200" actId="207"/>
          <ac:spMkLst>
            <pc:docMk/>
            <pc:sldMk cId="3687178060" sldId="256"/>
            <ac:spMk id="13" creationId="{85757B25-DC1F-4370-904B-A9BEDEAA8365}"/>
          </ac:spMkLst>
        </pc:spChg>
        <pc:grpChg chg="del">
          <ac:chgData name="Chadiou, Faye" userId="7144a0d6-39b2-4c6b-8d03-6aab337ad146" providerId="ADAL" clId="{A820F1D3-0BA3-430B-A603-8A08CBAC5C84}" dt="2022-06-27T09:24:50.292" v="195" actId="478"/>
          <ac:grpSpMkLst>
            <pc:docMk/>
            <pc:sldMk cId="3687178060" sldId="256"/>
            <ac:grpSpMk id="22" creationId="{00000000-0000-0000-0000-000000000000}"/>
          </ac:grpSpMkLst>
        </pc:grpChg>
        <pc:picChg chg="add del mod">
          <ac:chgData name="Chadiou, Faye" userId="7144a0d6-39b2-4c6b-8d03-6aab337ad146" providerId="ADAL" clId="{A820F1D3-0BA3-430B-A603-8A08CBAC5C84}" dt="2022-06-27T09:10:31.655" v="107" actId="478"/>
          <ac:picMkLst>
            <pc:docMk/>
            <pc:sldMk cId="3687178060" sldId="256"/>
            <ac:picMk id="4" creationId="{035A4D4D-4652-4344-850D-29CDAC036804}"/>
          </ac:picMkLst>
        </pc:picChg>
        <pc:picChg chg="add del mod">
          <ac:chgData name="Chadiou, Faye" userId="7144a0d6-39b2-4c6b-8d03-6aab337ad146" providerId="ADAL" clId="{A820F1D3-0BA3-430B-A603-8A08CBAC5C84}" dt="2022-06-27T09:31:07.808" v="268" actId="478"/>
          <ac:picMkLst>
            <pc:docMk/>
            <pc:sldMk cId="3687178060" sldId="256"/>
            <ac:picMk id="6" creationId="{DD322497-4C17-40ED-AF8B-685663FAFCCA}"/>
          </ac:picMkLst>
        </pc:picChg>
        <pc:picChg chg="add del mod">
          <ac:chgData name="Chadiou, Faye" userId="7144a0d6-39b2-4c6b-8d03-6aab337ad146" providerId="ADAL" clId="{A820F1D3-0BA3-430B-A603-8A08CBAC5C84}" dt="2022-06-27T09:18:33.130" v="184" actId="478"/>
          <ac:picMkLst>
            <pc:docMk/>
            <pc:sldMk cId="3687178060" sldId="256"/>
            <ac:picMk id="9" creationId="{EB1C5B48-3B8C-462D-8065-B1EF42521FDA}"/>
          </ac:picMkLst>
        </pc:picChg>
        <pc:picChg chg="del">
          <ac:chgData name="Chadiou, Faye" userId="7144a0d6-39b2-4c6b-8d03-6aab337ad146" providerId="ADAL" clId="{A820F1D3-0BA3-430B-A603-8A08CBAC5C84}" dt="2022-06-27T09:24:51.405" v="196" actId="478"/>
          <ac:picMkLst>
            <pc:docMk/>
            <pc:sldMk cId="3687178060" sldId="256"/>
            <ac:picMk id="11" creationId="{98D29057-2C2E-43E6-BF94-53AB805B4056}"/>
          </ac:picMkLst>
        </pc:picChg>
        <pc:picChg chg="add mod">
          <ac:chgData name="Chadiou, Faye" userId="7144a0d6-39b2-4c6b-8d03-6aab337ad146" providerId="ADAL" clId="{A820F1D3-0BA3-430B-A603-8A08CBAC5C84}" dt="2022-06-27T09:32:11.432" v="273" actId="14100"/>
          <ac:picMkLst>
            <pc:docMk/>
            <pc:sldMk cId="3687178060" sldId="256"/>
            <ac:picMk id="12" creationId="{473A1E92-A991-4FB8-A0F3-F4BB909D31CC}"/>
          </ac:picMkLst>
        </pc:picChg>
        <pc:picChg chg="mod">
          <ac:chgData name="Chadiou, Faye" userId="7144a0d6-39b2-4c6b-8d03-6aab337ad146" providerId="ADAL" clId="{A820F1D3-0BA3-430B-A603-8A08CBAC5C84}" dt="2022-06-27T09:19:36.070" v="194" actId="1440"/>
          <ac:picMkLst>
            <pc:docMk/>
            <pc:sldMk cId="3687178060" sldId="256"/>
            <ac:picMk id="15" creationId="{34831B1C-5783-452E-9270-040DCC75D15F}"/>
          </ac:picMkLst>
        </pc:picChg>
        <pc:picChg chg="mod">
          <ac:chgData name="Chadiou, Faye" userId="7144a0d6-39b2-4c6b-8d03-6aab337ad146" providerId="ADAL" clId="{A820F1D3-0BA3-430B-A603-8A08CBAC5C84}" dt="2022-06-27T09:19:36.070" v="194" actId="1440"/>
          <ac:picMkLst>
            <pc:docMk/>
            <pc:sldMk cId="3687178060" sldId="256"/>
            <ac:picMk id="16" creationId="{ABBFBC1B-430E-41A1-890B-9F4BA2F623BD}"/>
          </ac:picMkLst>
        </pc:picChg>
        <pc:picChg chg="mod">
          <ac:chgData name="Chadiou, Faye" userId="7144a0d6-39b2-4c6b-8d03-6aab337ad146" providerId="ADAL" clId="{A820F1D3-0BA3-430B-A603-8A08CBAC5C84}" dt="2022-06-27T09:19:36.070" v="194" actId="1440"/>
          <ac:picMkLst>
            <pc:docMk/>
            <pc:sldMk cId="3687178060" sldId="256"/>
            <ac:picMk id="17" creationId="{596ABF68-A3D2-46F9-8B62-AC8467CA5739}"/>
          </ac:picMkLst>
        </pc:picChg>
        <pc:picChg chg="mod">
          <ac:chgData name="Chadiou, Faye" userId="7144a0d6-39b2-4c6b-8d03-6aab337ad146" providerId="ADAL" clId="{A820F1D3-0BA3-430B-A603-8A08CBAC5C84}" dt="2022-06-27T09:19:36.070" v="194" actId="1440"/>
          <ac:picMkLst>
            <pc:docMk/>
            <pc:sldMk cId="3687178060" sldId="256"/>
            <ac:picMk id="18" creationId="{00000000-0000-0000-0000-000000000000}"/>
          </ac:picMkLst>
        </pc:picChg>
        <pc:picChg chg="add mod modCrop">
          <ac:chgData name="Chadiou, Faye" userId="7144a0d6-39b2-4c6b-8d03-6aab337ad146" providerId="ADAL" clId="{A820F1D3-0BA3-430B-A603-8A08CBAC5C84}" dt="2022-06-27T13:47:03.681" v="318" actId="14100"/>
          <ac:picMkLst>
            <pc:docMk/>
            <pc:sldMk cId="3687178060" sldId="256"/>
            <ac:picMk id="20" creationId="{06F5B6E7-2562-403F-8BEB-7DA56DFF15CF}"/>
          </ac:picMkLst>
        </pc:picChg>
        <pc:picChg chg="add del mod">
          <ac:chgData name="Chadiou, Faye" userId="7144a0d6-39b2-4c6b-8d03-6aab337ad146" providerId="ADAL" clId="{A820F1D3-0BA3-430B-A603-8A08CBAC5C84}" dt="2022-06-27T09:25:52.896" v="205" actId="478"/>
          <ac:picMkLst>
            <pc:docMk/>
            <pc:sldMk cId="3687178060" sldId="256"/>
            <ac:picMk id="23" creationId="{CD423A00-15E6-4CB5-8AE2-BDE429547AE7}"/>
          </ac:picMkLst>
        </pc:picChg>
        <pc:picChg chg="add del mod">
          <ac:chgData name="Chadiou, Faye" userId="7144a0d6-39b2-4c6b-8d03-6aab337ad146" providerId="ADAL" clId="{A820F1D3-0BA3-430B-A603-8A08CBAC5C84}" dt="2022-06-27T09:28:18.203" v="225" actId="478"/>
          <ac:picMkLst>
            <pc:docMk/>
            <pc:sldMk cId="3687178060" sldId="256"/>
            <ac:picMk id="25" creationId="{5F19158C-C141-4394-BD54-E62DD8F830DE}"/>
          </ac:picMkLst>
        </pc:picChg>
        <pc:picChg chg="add mod modCrop">
          <ac:chgData name="Chadiou, Faye" userId="7144a0d6-39b2-4c6b-8d03-6aab337ad146" providerId="ADAL" clId="{A820F1D3-0BA3-430B-A603-8A08CBAC5C84}" dt="2022-06-27T13:46:53.170" v="316" actId="14100"/>
          <ac:picMkLst>
            <pc:docMk/>
            <pc:sldMk cId="3687178060" sldId="256"/>
            <ac:picMk id="27" creationId="{71541769-C39E-40E9-939B-6EF63086E5E3}"/>
          </ac:picMkLst>
        </pc:picChg>
        <pc:picChg chg="add del mod">
          <ac:chgData name="Chadiou, Faye" userId="7144a0d6-39b2-4c6b-8d03-6aab337ad146" providerId="ADAL" clId="{A820F1D3-0BA3-430B-A603-8A08CBAC5C84}" dt="2022-06-27T09:29:07.600" v="233" actId="478"/>
          <ac:picMkLst>
            <pc:docMk/>
            <pc:sldMk cId="3687178060" sldId="256"/>
            <ac:picMk id="29" creationId="{BA1009C9-123E-48F9-BE62-3DF39088F9DD}"/>
          </ac:picMkLst>
        </pc:picChg>
        <pc:picChg chg="add del mod">
          <ac:chgData name="Chadiou, Faye" userId="7144a0d6-39b2-4c6b-8d03-6aab337ad146" providerId="ADAL" clId="{A820F1D3-0BA3-430B-A603-8A08CBAC5C84}" dt="2022-06-27T09:29:10.504" v="235" actId="478"/>
          <ac:picMkLst>
            <pc:docMk/>
            <pc:sldMk cId="3687178060" sldId="256"/>
            <ac:picMk id="31" creationId="{460B42A5-46BA-4306-9BDD-0DB2EF0FB354}"/>
          </ac:picMkLst>
        </pc:picChg>
        <pc:picChg chg="add mod modCrop">
          <ac:chgData name="Chadiou, Faye" userId="7144a0d6-39b2-4c6b-8d03-6aab337ad146" providerId="ADAL" clId="{A820F1D3-0BA3-430B-A603-8A08CBAC5C84}" dt="2022-06-27T13:46:59.434" v="317" actId="14100"/>
          <ac:picMkLst>
            <pc:docMk/>
            <pc:sldMk cId="3687178060" sldId="256"/>
            <ac:picMk id="32" creationId="{1878A5FD-A3D2-4171-8556-DAB358991E55}"/>
          </ac:picMkLst>
        </pc:picChg>
        <pc:picChg chg="add mod">
          <ac:chgData name="Chadiou, Faye" userId="7144a0d6-39b2-4c6b-8d03-6aab337ad146" providerId="ADAL" clId="{A820F1D3-0BA3-430B-A603-8A08CBAC5C84}" dt="2022-06-27T13:46:31.802" v="311" actId="14100"/>
          <ac:picMkLst>
            <pc:docMk/>
            <pc:sldMk cId="3687178060" sldId="256"/>
            <ac:picMk id="34" creationId="{26BDDEB0-F545-4106-97E2-28FD8B22BF3B}"/>
          </ac:picMkLst>
        </pc:picChg>
        <pc:picChg chg="add mod">
          <ac:chgData name="Chadiou, Faye" userId="7144a0d6-39b2-4c6b-8d03-6aab337ad146" providerId="ADAL" clId="{A820F1D3-0BA3-430B-A603-8A08CBAC5C84}" dt="2022-06-27T09:32:00.989" v="272" actId="14100"/>
          <ac:picMkLst>
            <pc:docMk/>
            <pc:sldMk cId="3687178060" sldId="256"/>
            <ac:picMk id="36" creationId="{8566391F-09BD-4D39-ACD3-43FA5B95C33A}"/>
          </ac:picMkLst>
        </pc:picChg>
      </pc:sldChg>
      <pc:sldChg chg="modSp">
        <pc:chgData name="Chadiou, Faye" userId="7144a0d6-39b2-4c6b-8d03-6aab337ad146" providerId="ADAL" clId="{A820F1D3-0BA3-430B-A603-8A08CBAC5C84}" dt="2022-06-27T13:43:07.984" v="280" actId="108"/>
        <pc:sldMkLst>
          <pc:docMk/>
          <pc:sldMk cId="1737053557" sldId="257"/>
        </pc:sldMkLst>
        <pc:spChg chg="mod">
          <ac:chgData name="Chadiou, Faye" userId="7144a0d6-39b2-4c6b-8d03-6aab337ad146" providerId="ADAL" clId="{A820F1D3-0BA3-430B-A603-8A08CBAC5C84}" dt="2022-06-27T13:43:04.519" v="279" actId="108"/>
          <ac:spMkLst>
            <pc:docMk/>
            <pc:sldMk cId="1737053557" sldId="257"/>
            <ac:spMk id="16" creationId="{A157D1DF-3B2C-AA4A-9A8C-3A745171F94B}"/>
          </ac:spMkLst>
        </pc:spChg>
        <pc:spChg chg="mod">
          <ac:chgData name="Chadiou, Faye" userId="7144a0d6-39b2-4c6b-8d03-6aab337ad146" providerId="ADAL" clId="{A820F1D3-0BA3-430B-A603-8A08CBAC5C84}" dt="2022-06-27T13:43:07.984" v="280" actId="108"/>
          <ac:spMkLst>
            <pc:docMk/>
            <pc:sldMk cId="1737053557" sldId="257"/>
            <ac:spMk id="19" creationId="{A157D1DF-3B2C-AA4A-9A8C-3A745171F94B}"/>
          </ac:spMkLst>
        </pc:spChg>
      </pc:sldChg>
      <pc:sldChg chg="addSp delSp modSp">
        <pc:chgData name="Chadiou, Faye" userId="7144a0d6-39b2-4c6b-8d03-6aab337ad146" providerId="ADAL" clId="{A820F1D3-0BA3-430B-A603-8A08CBAC5C84}" dt="2022-06-27T14:03:59.587" v="340" actId="14100"/>
        <pc:sldMkLst>
          <pc:docMk/>
          <pc:sldMk cId="1068324805" sldId="259"/>
        </pc:sldMkLst>
        <pc:spChg chg="mod">
          <ac:chgData name="Chadiou, Faye" userId="7144a0d6-39b2-4c6b-8d03-6aab337ad146" providerId="ADAL" clId="{A820F1D3-0BA3-430B-A603-8A08CBAC5C84}" dt="2022-06-27T13:45:05.419" v="300" actId="207"/>
          <ac:spMkLst>
            <pc:docMk/>
            <pc:sldMk cId="1068324805" sldId="259"/>
            <ac:spMk id="5" creationId="{00000000-0000-0000-0000-000000000000}"/>
          </ac:spMkLst>
        </pc:spChg>
        <pc:spChg chg="mod">
          <ac:chgData name="Chadiou, Faye" userId="7144a0d6-39b2-4c6b-8d03-6aab337ad146" providerId="ADAL" clId="{A820F1D3-0BA3-430B-A603-8A08CBAC5C84}" dt="2022-06-27T13:45:05.419" v="300" actId="207"/>
          <ac:spMkLst>
            <pc:docMk/>
            <pc:sldMk cId="1068324805" sldId="259"/>
            <ac:spMk id="113" creationId="{00000000-0000-0000-0000-000000000000}"/>
          </ac:spMkLst>
        </pc:spChg>
        <pc:spChg chg="mod">
          <ac:chgData name="Chadiou, Faye" userId="7144a0d6-39b2-4c6b-8d03-6aab337ad146" providerId="ADAL" clId="{A820F1D3-0BA3-430B-A603-8A08CBAC5C84}" dt="2022-06-27T13:45:05.419" v="300" actId="207"/>
          <ac:spMkLst>
            <pc:docMk/>
            <pc:sldMk cId="1068324805" sldId="259"/>
            <ac:spMk id="118" creationId="{00000000-0000-0000-0000-000000000000}"/>
          </ac:spMkLst>
        </pc:spChg>
        <pc:spChg chg="mod">
          <ac:chgData name="Chadiou, Faye" userId="7144a0d6-39b2-4c6b-8d03-6aab337ad146" providerId="ADAL" clId="{A820F1D3-0BA3-430B-A603-8A08CBAC5C84}" dt="2022-06-27T13:45:05.419" v="300" actId="207"/>
          <ac:spMkLst>
            <pc:docMk/>
            <pc:sldMk cId="1068324805" sldId="259"/>
            <ac:spMk id="122" creationId="{00000000-0000-0000-0000-000000000000}"/>
          </ac:spMkLst>
        </pc:spChg>
        <pc:spChg chg="mod">
          <ac:chgData name="Chadiou, Faye" userId="7144a0d6-39b2-4c6b-8d03-6aab337ad146" providerId="ADAL" clId="{A820F1D3-0BA3-430B-A603-8A08CBAC5C84}" dt="2022-06-27T13:45:05.419" v="300" actId="207"/>
          <ac:spMkLst>
            <pc:docMk/>
            <pc:sldMk cId="1068324805" sldId="259"/>
            <ac:spMk id="131" creationId="{00000000-0000-0000-0000-000000000000}"/>
          </ac:spMkLst>
        </pc:spChg>
        <pc:spChg chg="mod">
          <ac:chgData name="Chadiou, Faye" userId="7144a0d6-39b2-4c6b-8d03-6aab337ad146" providerId="ADAL" clId="{A820F1D3-0BA3-430B-A603-8A08CBAC5C84}" dt="2022-06-27T13:45:05.419" v="300" actId="207"/>
          <ac:spMkLst>
            <pc:docMk/>
            <pc:sldMk cId="1068324805" sldId="259"/>
            <ac:spMk id="133" creationId="{00000000-0000-0000-0000-000000000000}"/>
          </ac:spMkLst>
        </pc:spChg>
        <pc:spChg chg="mod">
          <ac:chgData name="Chadiou, Faye" userId="7144a0d6-39b2-4c6b-8d03-6aab337ad146" providerId="ADAL" clId="{A820F1D3-0BA3-430B-A603-8A08CBAC5C84}" dt="2022-06-27T13:45:05.419" v="300" actId="207"/>
          <ac:spMkLst>
            <pc:docMk/>
            <pc:sldMk cId="1068324805" sldId="259"/>
            <ac:spMk id="136" creationId="{00000000-0000-0000-0000-000000000000}"/>
          </ac:spMkLst>
        </pc:spChg>
        <pc:spChg chg="mod">
          <ac:chgData name="Chadiou, Faye" userId="7144a0d6-39b2-4c6b-8d03-6aab337ad146" providerId="ADAL" clId="{A820F1D3-0BA3-430B-A603-8A08CBAC5C84}" dt="2022-06-27T13:45:05.419" v="300" actId="207"/>
          <ac:spMkLst>
            <pc:docMk/>
            <pc:sldMk cId="1068324805" sldId="259"/>
            <ac:spMk id="137" creationId="{00000000-0000-0000-0000-000000000000}"/>
          </ac:spMkLst>
        </pc:spChg>
        <pc:spChg chg="mod">
          <ac:chgData name="Chadiou, Faye" userId="7144a0d6-39b2-4c6b-8d03-6aab337ad146" providerId="ADAL" clId="{A820F1D3-0BA3-430B-A603-8A08CBAC5C84}" dt="2022-06-27T13:45:05.419" v="300" actId="207"/>
          <ac:spMkLst>
            <pc:docMk/>
            <pc:sldMk cId="1068324805" sldId="259"/>
            <ac:spMk id="138" creationId="{00000000-0000-0000-0000-000000000000}"/>
          </ac:spMkLst>
        </pc:spChg>
        <pc:spChg chg="mod">
          <ac:chgData name="Chadiou, Faye" userId="7144a0d6-39b2-4c6b-8d03-6aab337ad146" providerId="ADAL" clId="{A820F1D3-0BA3-430B-A603-8A08CBAC5C84}" dt="2022-06-27T13:45:05.419" v="300" actId="207"/>
          <ac:spMkLst>
            <pc:docMk/>
            <pc:sldMk cId="1068324805" sldId="259"/>
            <ac:spMk id="139" creationId="{00000000-0000-0000-0000-000000000000}"/>
          </ac:spMkLst>
        </pc:spChg>
        <pc:spChg chg="mod">
          <ac:chgData name="Chadiou, Faye" userId="7144a0d6-39b2-4c6b-8d03-6aab337ad146" providerId="ADAL" clId="{A820F1D3-0BA3-430B-A603-8A08CBAC5C84}" dt="2022-06-27T13:45:05.419" v="300" actId="207"/>
          <ac:spMkLst>
            <pc:docMk/>
            <pc:sldMk cId="1068324805" sldId="259"/>
            <ac:spMk id="140" creationId="{00000000-0000-0000-0000-000000000000}"/>
          </ac:spMkLst>
        </pc:spChg>
        <pc:spChg chg="mod">
          <ac:chgData name="Chadiou, Faye" userId="7144a0d6-39b2-4c6b-8d03-6aab337ad146" providerId="ADAL" clId="{A820F1D3-0BA3-430B-A603-8A08CBAC5C84}" dt="2022-06-27T13:45:05.419" v="300" actId="207"/>
          <ac:spMkLst>
            <pc:docMk/>
            <pc:sldMk cId="1068324805" sldId="259"/>
            <ac:spMk id="141" creationId="{00000000-0000-0000-0000-000000000000}"/>
          </ac:spMkLst>
        </pc:spChg>
        <pc:spChg chg="mod">
          <ac:chgData name="Chadiou, Faye" userId="7144a0d6-39b2-4c6b-8d03-6aab337ad146" providerId="ADAL" clId="{A820F1D3-0BA3-430B-A603-8A08CBAC5C84}" dt="2022-06-27T13:44:34.414" v="296" actId="207"/>
          <ac:spMkLst>
            <pc:docMk/>
            <pc:sldMk cId="1068324805" sldId="259"/>
            <ac:spMk id="154" creationId="{00000000-0000-0000-0000-000000000000}"/>
          </ac:spMkLst>
        </pc:spChg>
        <pc:spChg chg="mod">
          <ac:chgData name="Chadiou, Faye" userId="7144a0d6-39b2-4c6b-8d03-6aab337ad146" providerId="ADAL" clId="{A820F1D3-0BA3-430B-A603-8A08CBAC5C84}" dt="2022-06-27T13:44:37.648" v="297" actId="207"/>
          <ac:spMkLst>
            <pc:docMk/>
            <pc:sldMk cId="1068324805" sldId="259"/>
            <ac:spMk id="155" creationId="{00000000-0000-0000-0000-000000000000}"/>
          </ac:spMkLst>
        </pc:spChg>
        <pc:spChg chg="mod">
          <ac:chgData name="Chadiou, Faye" userId="7144a0d6-39b2-4c6b-8d03-6aab337ad146" providerId="ADAL" clId="{A820F1D3-0BA3-430B-A603-8A08CBAC5C84}" dt="2022-06-27T13:44:44.696" v="298" actId="207"/>
          <ac:spMkLst>
            <pc:docMk/>
            <pc:sldMk cId="1068324805" sldId="259"/>
            <ac:spMk id="158" creationId="{00000000-0000-0000-0000-000000000000}"/>
          </ac:spMkLst>
        </pc:spChg>
        <pc:spChg chg="mod">
          <ac:chgData name="Chadiou, Faye" userId="7144a0d6-39b2-4c6b-8d03-6aab337ad146" providerId="ADAL" clId="{A820F1D3-0BA3-430B-A603-8A08CBAC5C84}" dt="2022-06-27T13:44:48.832" v="299" actId="207"/>
          <ac:spMkLst>
            <pc:docMk/>
            <pc:sldMk cId="1068324805" sldId="259"/>
            <ac:spMk id="159" creationId="{00000000-0000-0000-0000-000000000000}"/>
          </ac:spMkLst>
        </pc:spChg>
        <pc:picChg chg="del">
          <ac:chgData name="Chadiou, Faye" userId="7144a0d6-39b2-4c6b-8d03-6aab337ad146" providerId="ADAL" clId="{A820F1D3-0BA3-430B-A603-8A08CBAC5C84}" dt="2022-06-27T14:03:57.317" v="339" actId="478"/>
          <ac:picMkLst>
            <pc:docMk/>
            <pc:sldMk cId="1068324805" sldId="259"/>
            <ac:picMk id="2" creationId="{00000000-0000-0000-0000-000000000000}"/>
          </ac:picMkLst>
        </pc:picChg>
        <pc:picChg chg="del mod">
          <ac:chgData name="Chadiou, Faye" userId="7144a0d6-39b2-4c6b-8d03-6aab337ad146" providerId="ADAL" clId="{A820F1D3-0BA3-430B-A603-8A08CBAC5C84}" dt="2022-06-27T14:03:59.587" v="340" actId="14100"/>
          <ac:picMkLst>
            <pc:docMk/>
            <pc:sldMk cId="1068324805" sldId="259"/>
            <ac:picMk id="3" creationId="{00000000-0000-0000-0000-000000000000}"/>
          </ac:picMkLst>
        </pc:picChg>
        <pc:picChg chg="add mod">
          <ac:chgData name="Chadiou, Faye" userId="7144a0d6-39b2-4c6b-8d03-6aab337ad146" providerId="ADAL" clId="{A820F1D3-0BA3-430B-A603-8A08CBAC5C84}" dt="2022-06-27T09:05:30.719" v="76" actId="14100"/>
          <ac:picMkLst>
            <pc:docMk/>
            <pc:sldMk cId="1068324805" sldId="259"/>
            <ac:picMk id="4" creationId="{16F09548-AA27-4F90-9C7D-DEA4D3F0083B}"/>
          </ac:picMkLst>
        </pc:picChg>
        <pc:picChg chg="add mod">
          <ac:chgData name="Chadiou, Faye" userId="7144a0d6-39b2-4c6b-8d03-6aab337ad146" providerId="ADAL" clId="{A820F1D3-0BA3-430B-A603-8A08CBAC5C84}" dt="2022-06-27T13:58:51.067" v="337" actId="1076"/>
          <ac:picMkLst>
            <pc:docMk/>
            <pc:sldMk cId="1068324805" sldId="259"/>
            <ac:picMk id="8" creationId="{D0838627-ABEB-42FD-8D44-F17F73D7C722}"/>
          </ac:picMkLst>
        </pc:picChg>
        <pc:picChg chg="add mod">
          <ac:chgData name="Chadiou, Faye" userId="7144a0d6-39b2-4c6b-8d03-6aab337ad146" providerId="ADAL" clId="{A820F1D3-0BA3-430B-A603-8A08CBAC5C84}" dt="2022-06-27T08:59:16.325" v="9" actId="1076"/>
          <ac:picMkLst>
            <pc:docMk/>
            <pc:sldMk cId="1068324805" sldId="259"/>
            <ac:picMk id="10" creationId="{B9AFEBEB-ABEF-43C7-A3E7-CE572E45C8FA}"/>
          </ac:picMkLst>
        </pc:picChg>
        <pc:picChg chg="add mod">
          <ac:chgData name="Chadiou, Faye" userId="7144a0d6-39b2-4c6b-8d03-6aab337ad146" providerId="ADAL" clId="{A820F1D3-0BA3-430B-A603-8A08CBAC5C84}" dt="2022-06-27T09:01:10.658" v="53" actId="1076"/>
          <ac:picMkLst>
            <pc:docMk/>
            <pc:sldMk cId="1068324805" sldId="259"/>
            <ac:picMk id="11" creationId="{9252C929-AE8E-4265-9D8B-DCBD0E00B74C}"/>
          </ac:picMkLst>
        </pc:picChg>
        <pc:picChg chg="add del mod">
          <ac:chgData name="Chadiou, Faye" userId="7144a0d6-39b2-4c6b-8d03-6aab337ad146" providerId="ADAL" clId="{A820F1D3-0BA3-430B-A603-8A08CBAC5C84}" dt="2022-06-27T09:01:54.703" v="56" actId="478"/>
          <ac:picMkLst>
            <pc:docMk/>
            <pc:sldMk cId="1068324805" sldId="259"/>
            <ac:picMk id="13" creationId="{E9124672-814E-45C7-9A55-A23E913FB6BE}"/>
          </ac:picMkLst>
        </pc:picChg>
        <pc:picChg chg="add del mod">
          <ac:chgData name="Chadiou, Faye" userId="7144a0d6-39b2-4c6b-8d03-6aab337ad146" providerId="ADAL" clId="{A820F1D3-0BA3-430B-A603-8A08CBAC5C84}" dt="2022-06-27T09:03:22.588" v="60" actId="478"/>
          <ac:picMkLst>
            <pc:docMk/>
            <pc:sldMk cId="1068324805" sldId="259"/>
            <ac:picMk id="14" creationId="{AF1E3271-8ACD-4B87-B9FE-D11386928D10}"/>
          </ac:picMkLst>
        </pc:picChg>
        <pc:picChg chg="add mod">
          <ac:chgData name="Chadiou, Faye" userId="7144a0d6-39b2-4c6b-8d03-6aab337ad146" providerId="ADAL" clId="{A820F1D3-0BA3-430B-A603-8A08CBAC5C84}" dt="2022-06-27T09:03:50.617" v="67" actId="1076"/>
          <ac:picMkLst>
            <pc:docMk/>
            <pc:sldMk cId="1068324805" sldId="259"/>
            <ac:picMk id="15" creationId="{7D75609D-2C58-44AA-A834-FC2808223CF2}"/>
          </ac:picMkLst>
        </pc:picChg>
        <pc:picChg chg="add mod">
          <ac:chgData name="Chadiou, Faye" userId="7144a0d6-39b2-4c6b-8d03-6aab337ad146" providerId="ADAL" clId="{A820F1D3-0BA3-430B-A603-8A08CBAC5C84}" dt="2022-06-27T09:05:15.387" v="74" actId="14100"/>
          <ac:picMkLst>
            <pc:docMk/>
            <pc:sldMk cId="1068324805" sldId="259"/>
            <ac:picMk id="16" creationId="{F3CCE718-CD28-43AA-A482-E674595D4959}"/>
          </ac:picMkLst>
        </pc:picChg>
        <pc:picChg chg="add mod modCrop">
          <ac:chgData name="Chadiou, Faye" userId="7144a0d6-39b2-4c6b-8d03-6aab337ad146" providerId="ADAL" clId="{A820F1D3-0BA3-430B-A603-8A08CBAC5C84}" dt="2022-06-27T09:06:20.859" v="85" actId="1076"/>
          <ac:picMkLst>
            <pc:docMk/>
            <pc:sldMk cId="1068324805" sldId="259"/>
            <ac:picMk id="17" creationId="{2900EEBA-B572-497A-B4C7-D71E6E48283A}"/>
          </ac:picMkLst>
        </pc:picChg>
        <pc:picChg chg="add mod">
          <ac:chgData name="Chadiou, Faye" userId="7144a0d6-39b2-4c6b-8d03-6aab337ad146" providerId="ADAL" clId="{A820F1D3-0BA3-430B-A603-8A08CBAC5C84}" dt="2022-06-27T09:06:57.508" v="88" actId="1076"/>
          <ac:picMkLst>
            <pc:docMk/>
            <pc:sldMk cId="1068324805" sldId="259"/>
            <ac:picMk id="18" creationId="{5D6DA815-3731-403D-8F48-B6B11DAC57C2}"/>
          </ac:picMkLst>
        </pc:picChg>
        <pc:picChg chg="del">
          <ac:chgData name="Chadiou, Faye" userId="7144a0d6-39b2-4c6b-8d03-6aab337ad146" providerId="ADAL" clId="{A820F1D3-0BA3-430B-A603-8A08CBAC5C84}" dt="2022-06-27T09:03:18.281" v="57" actId="478"/>
          <ac:picMkLst>
            <pc:docMk/>
            <pc:sldMk cId="1068324805" sldId="259"/>
            <ac:picMk id="69" creationId="{00000000-0000-0000-0000-000000000000}"/>
          </ac:picMkLst>
        </pc:picChg>
        <pc:picChg chg="del">
          <ac:chgData name="Chadiou, Faye" userId="7144a0d6-39b2-4c6b-8d03-6aab337ad146" providerId="ADAL" clId="{A820F1D3-0BA3-430B-A603-8A08CBAC5C84}" dt="2022-06-27T09:03:43.671" v="63" actId="478"/>
          <ac:picMkLst>
            <pc:docMk/>
            <pc:sldMk cId="1068324805" sldId="259"/>
            <ac:picMk id="70" creationId="{A152FF3B-4DD8-374E-98B2-1A5C7A32973E}"/>
          </ac:picMkLst>
        </pc:picChg>
        <pc:picChg chg="del">
          <ac:chgData name="Chadiou, Faye" userId="7144a0d6-39b2-4c6b-8d03-6aab337ad146" providerId="ADAL" clId="{A820F1D3-0BA3-430B-A603-8A08CBAC5C84}" dt="2022-06-27T09:05:59.728" v="77" actId="478"/>
          <ac:picMkLst>
            <pc:docMk/>
            <pc:sldMk cId="1068324805" sldId="259"/>
            <ac:picMk id="78" creationId="{19C0BB60-DAA5-4347-B249-B9821EC90A7F}"/>
          </ac:picMkLst>
        </pc:picChg>
        <pc:picChg chg="del">
          <ac:chgData name="Chadiou, Faye" userId="7144a0d6-39b2-4c6b-8d03-6aab337ad146" providerId="ADAL" clId="{A820F1D3-0BA3-430B-A603-8A08CBAC5C84}" dt="2022-06-27T09:01:49.414" v="54" actId="478"/>
          <ac:picMkLst>
            <pc:docMk/>
            <pc:sldMk cId="1068324805" sldId="259"/>
            <ac:picMk id="79" creationId="{46AD55E3-2383-2B49-87D3-808467B886BD}"/>
          </ac:picMkLst>
        </pc:picChg>
        <pc:picChg chg="del">
          <ac:chgData name="Chadiou, Faye" userId="7144a0d6-39b2-4c6b-8d03-6aab337ad146" providerId="ADAL" clId="{A820F1D3-0BA3-430B-A603-8A08CBAC5C84}" dt="2022-06-27T08:58:39.559" v="0" actId="478"/>
          <ac:picMkLst>
            <pc:docMk/>
            <pc:sldMk cId="1068324805" sldId="259"/>
            <ac:picMk id="80" creationId="{1E3BABE4-E5B9-E344-A904-5DC79ABDD6C8}"/>
          </ac:picMkLst>
        </pc:picChg>
        <pc:picChg chg="del">
          <ac:chgData name="Chadiou, Faye" userId="7144a0d6-39b2-4c6b-8d03-6aab337ad146" providerId="ADAL" clId="{A820F1D3-0BA3-430B-A603-8A08CBAC5C84}" dt="2022-06-27T09:01:00.253" v="48" actId="478"/>
          <ac:picMkLst>
            <pc:docMk/>
            <pc:sldMk cId="1068324805" sldId="259"/>
            <ac:picMk id="81" creationId="{CF6BE526-A7F7-E64C-BB86-AED9C832B74F}"/>
          </ac:picMkLst>
        </pc:picChg>
        <pc:picChg chg="del">
          <ac:chgData name="Chadiou, Faye" userId="7144a0d6-39b2-4c6b-8d03-6aab337ad146" providerId="ADAL" clId="{A820F1D3-0BA3-430B-A603-8A08CBAC5C84}" dt="2022-06-27T08:59:08.805" v="6" actId="478"/>
          <ac:picMkLst>
            <pc:docMk/>
            <pc:sldMk cId="1068324805" sldId="259"/>
            <ac:picMk id="83" creationId="{00000000-0000-0000-0000-000000000000}"/>
          </ac:picMkLst>
        </pc:picChg>
        <pc:picChg chg="add del mod">
          <ac:chgData name="Chadiou, Faye" userId="7144a0d6-39b2-4c6b-8d03-6aab337ad146" providerId="ADAL" clId="{A820F1D3-0BA3-430B-A603-8A08CBAC5C84}" dt="2022-06-27T13:58:46.923" v="335" actId="478"/>
          <ac:picMkLst>
            <pc:docMk/>
            <pc:sldMk cId="1068324805" sldId="259"/>
            <ac:picMk id="88" creationId="{2DA6E012-1170-4269-BCF0-B812F10EDB92}"/>
          </ac:picMkLst>
        </pc:picChg>
        <pc:cxnChg chg="mod">
          <ac:chgData name="Chadiou, Faye" userId="7144a0d6-39b2-4c6b-8d03-6aab337ad146" providerId="ADAL" clId="{A820F1D3-0BA3-430B-A603-8A08CBAC5C84}" dt="2022-06-27T13:45:05.419" v="300" actId="207"/>
          <ac:cxnSpMkLst>
            <pc:docMk/>
            <pc:sldMk cId="1068324805" sldId="259"/>
            <ac:cxnSpMk id="177" creationId="{0DD28828-5F33-4BAC-AA9C-E83BB29BC14E}"/>
          </ac:cxnSpMkLst>
        </pc:cxnChg>
      </pc:sldChg>
      <pc:sldChg chg="addSp delSp modSp">
        <pc:chgData name="Chadiou, Faye" userId="7144a0d6-39b2-4c6b-8d03-6aab337ad146" providerId="ADAL" clId="{A820F1D3-0BA3-430B-A603-8A08CBAC5C84}" dt="2022-06-27T13:58:39.039" v="334" actId="1076"/>
        <pc:sldMkLst>
          <pc:docMk/>
          <pc:sldMk cId="3958360240" sldId="268"/>
        </pc:sldMkLst>
        <pc:spChg chg="mod">
          <ac:chgData name="Chadiou, Faye" userId="7144a0d6-39b2-4c6b-8d03-6aab337ad146" providerId="ADAL" clId="{A820F1D3-0BA3-430B-A603-8A08CBAC5C84}" dt="2022-06-27T13:43:32.875" v="282" actId="207"/>
          <ac:spMkLst>
            <pc:docMk/>
            <pc:sldMk cId="3958360240" sldId="268"/>
            <ac:spMk id="6" creationId="{00000000-0000-0000-0000-000000000000}"/>
          </ac:spMkLst>
        </pc:spChg>
        <pc:spChg chg="mod">
          <ac:chgData name="Chadiou, Faye" userId="7144a0d6-39b2-4c6b-8d03-6aab337ad146" providerId="ADAL" clId="{A820F1D3-0BA3-430B-A603-8A08CBAC5C84}" dt="2022-06-27T13:43:36.809" v="283" actId="207"/>
          <ac:spMkLst>
            <pc:docMk/>
            <pc:sldMk cId="3958360240" sldId="268"/>
            <ac:spMk id="11" creationId="{B0C0A11E-DE41-4900-8861-BC8C17282ADE}"/>
          </ac:spMkLst>
        </pc:spChg>
        <pc:spChg chg="mod">
          <ac:chgData name="Chadiou, Faye" userId="7144a0d6-39b2-4c6b-8d03-6aab337ad146" providerId="ADAL" clId="{A820F1D3-0BA3-430B-A603-8A08CBAC5C84}" dt="2022-06-27T13:52:47.064" v="319" actId="207"/>
          <ac:spMkLst>
            <pc:docMk/>
            <pc:sldMk cId="3958360240" sldId="268"/>
            <ac:spMk id="52" creationId="{71E9BD3A-A044-A944-A637-EE5046DE82D8}"/>
          </ac:spMkLst>
        </pc:spChg>
        <pc:spChg chg="mod">
          <ac:chgData name="Chadiou, Faye" userId="7144a0d6-39b2-4c6b-8d03-6aab337ad146" providerId="ADAL" clId="{A820F1D3-0BA3-430B-A603-8A08CBAC5C84}" dt="2022-06-27T13:43:56.793" v="288" actId="207"/>
          <ac:spMkLst>
            <pc:docMk/>
            <pc:sldMk cId="3958360240" sldId="268"/>
            <ac:spMk id="91" creationId="{00000000-0000-0000-0000-000000000000}"/>
          </ac:spMkLst>
        </pc:spChg>
        <pc:spChg chg="mod">
          <ac:chgData name="Chadiou, Faye" userId="7144a0d6-39b2-4c6b-8d03-6aab337ad146" providerId="ADAL" clId="{A820F1D3-0BA3-430B-A603-8A08CBAC5C84}" dt="2022-06-27T13:43:39.739" v="284" actId="207"/>
          <ac:spMkLst>
            <pc:docMk/>
            <pc:sldMk cId="3958360240" sldId="268"/>
            <ac:spMk id="117" creationId="{00000000-0000-0000-0000-000000000000}"/>
          </ac:spMkLst>
        </pc:spChg>
        <pc:spChg chg="mod">
          <ac:chgData name="Chadiou, Faye" userId="7144a0d6-39b2-4c6b-8d03-6aab337ad146" providerId="ADAL" clId="{A820F1D3-0BA3-430B-A603-8A08CBAC5C84}" dt="2022-06-27T13:43:44.518" v="285" actId="207"/>
          <ac:spMkLst>
            <pc:docMk/>
            <pc:sldMk cId="3958360240" sldId="268"/>
            <ac:spMk id="118" creationId="{00000000-0000-0000-0000-000000000000}"/>
          </ac:spMkLst>
        </pc:spChg>
        <pc:spChg chg="mod">
          <ac:chgData name="Chadiou, Faye" userId="7144a0d6-39b2-4c6b-8d03-6aab337ad146" providerId="ADAL" clId="{A820F1D3-0BA3-430B-A603-8A08CBAC5C84}" dt="2022-06-27T13:43:51.543" v="287" actId="207"/>
          <ac:spMkLst>
            <pc:docMk/>
            <pc:sldMk cId="3958360240" sldId="268"/>
            <ac:spMk id="119" creationId="{00000000-0000-0000-0000-000000000000}"/>
          </ac:spMkLst>
        </pc:spChg>
        <pc:spChg chg="mod">
          <ac:chgData name="Chadiou, Faye" userId="7144a0d6-39b2-4c6b-8d03-6aab337ad146" providerId="ADAL" clId="{A820F1D3-0BA3-430B-A603-8A08CBAC5C84}" dt="2022-06-27T13:54:35.768" v="325" actId="1036"/>
          <ac:spMkLst>
            <pc:docMk/>
            <pc:sldMk cId="3958360240" sldId="268"/>
            <ac:spMk id="120" creationId="{00000000-0000-0000-0000-000000000000}"/>
          </ac:spMkLst>
        </pc:spChg>
        <pc:grpChg chg="add del mod">
          <ac:chgData name="Chadiou, Faye" userId="7144a0d6-39b2-4c6b-8d03-6aab337ad146" providerId="ADAL" clId="{A820F1D3-0BA3-430B-A603-8A08CBAC5C84}" dt="2022-06-27T09:07:19.572" v="95" actId="14100"/>
          <ac:grpSpMkLst>
            <pc:docMk/>
            <pc:sldMk cId="3958360240" sldId="268"/>
            <ac:grpSpMk id="29" creationId="{00000000-0000-0000-0000-000000000000}"/>
          </ac:grpSpMkLst>
        </pc:grpChg>
        <pc:picChg chg="add mod">
          <ac:chgData name="Chadiou, Faye" userId="7144a0d6-39b2-4c6b-8d03-6aab337ad146" providerId="ADAL" clId="{A820F1D3-0BA3-430B-A603-8A08CBAC5C84}" dt="2022-06-27T13:58:39.039" v="334" actId="1076"/>
          <ac:picMkLst>
            <pc:docMk/>
            <pc:sldMk cId="3958360240" sldId="268"/>
            <ac:picMk id="8" creationId="{7B8B7F17-8E4E-40DF-AFA9-7118D46B2C20}"/>
          </ac:picMkLst>
        </pc:picChg>
        <pc:picChg chg="del">
          <ac:chgData name="Chadiou, Faye" userId="7144a0d6-39b2-4c6b-8d03-6aab337ad146" providerId="ADAL" clId="{A820F1D3-0BA3-430B-A603-8A08CBAC5C84}" dt="2022-06-27T09:07:07.459" v="91" actId="478"/>
          <ac:picMkLst>
            <pc:docMk/>
            <pc:sldMk cId="3958360240" sldId="268"/>
            <ac:picMk id="54" creationId="{19C0BB60-DAA5-4347-B249-B9821EC90A7F}"/>
          </ac:picMkLst>
        </pc:picChg>
        <pc:picChg chg="del">
          <ac:chgData name="Chadiou, Faye" userId="7144a0d6-39b2-4c6b-8d03-6aab337ad146" providerId="ADAL" clId="{A820F1D3-0BA3-430B-A603-8A08CBAC5C84}" dt="2022-06-27T13:58:28.947" v="329" actId="478"/>
          <ac:picMkLst>
            <pc:docMk/>
            <pc:sldMk cId="3958360240" sldId="268"/>
            <ac:picMk id="55" creationId="{46AD55E3-2383-2B49-87D3-808467B886BD}"/>
          </ac:picMkLst>
        </pc:picChg>
        <pc:picChg chg="add mod">
          <ac:chgData name="Chadiou, Faye" userId="7144a0d6-39b2-4c6b-8d03-6aab337ad146" providerId="ADAL" clId="{A820F1D3-0BA3-430B-A603-8A08CBAC5C84}" dt="2022-06-27T09:07:56.907" v="98" actId="1076"/>
          <ac:picMkLst>
            <pc:docMk/>
            <pc:sldMk cId="3958360240" sldId="268"/>
            <ac:picMk id="56" creationId="{6231813D-C174-41AA-AE58-5A39CC61EA22}"/>
          </ac:picMkLst>
        </pc:picChg>
        <pc:picChg chg="del">
          <ac:chgData name="Chadiou, Faye" userId="7144a0d6-39b2-4c6b-8d03-6aab337ad146" providerId="ADAL" clId="{A820F1D3-0BA3-430B-A603-8A08CBAC5C84}" dt="2022-06-27T09:07:06.735" v="90" actId="478"/>
          <ac:picMkLst>
            <pc:docMk/>
            <pc:sldMk cId="3958360240" sldId="268"/>
            <ac:picMk id="58" creationId="{1E3BABE4-E5B9-E344-A904-5DC79ABDD6C8}"/>
          </ac:picMkLst>
        </pc:picChg>
        <pc:picChg chg="del">
          <ac:chgData name="Chadiou, Faye" userId="7144a0d6-39b2-4c6b-8d03-6aab337ad146" providerId="ADAL" clId="{A820F1D3-0BA3-430B-A603-8A08CBAC5C84}" dt="2022-06-27T09:07:08.160" v="92" actId="478"/>
          <ac:picMkLst>
            <pc:docMk/>
            <pc:sldMk cId="3958360240" sldId="268"/>
            <ac:picMk id="60" creationId="{00000000-0000-0000-0000-000000000000}"/>
          </ac:picMkLst>
        </pc:picChg>
        <pc:picChg chg="add mod">
          <ac:chgData name="Chadiou, Faye" userId="7144a0d6-39b2-4c6b-8d03-6aab337ad146" providerId="ADAL" clId="{A820F1D3-0BA3-430B-A603-8A08CBAC5C84}" dt="2022-06-27T09:08:06.288" v="103" actId="1076"/>
          <ac:picMkLst>
            <pc:docMk/>
            <pc:sldMk cId="3958360240" sldId="268"/>
            <ac:picMk id="63" creationId="{EA3B8E30-8533-464F-8848-76F4E9EA4A4D}"/>
          </ac:picMkLst>
        </pc:picChg>
        <pc:picChg chg="add mod">
          <ac:chgData name="Chadiou, Faye" userId="7144a0d6-39b2-4c6b-8d03-6aab337ad146" providerId="ADAL" clId="{A820F1D3-0BA3-430B-A603-8A08CBAC5C84}" dt="2022-06-27T09:07:54.646" v="97" actId="1076"/>
          <ac:picMkLst>
            <pc:docMk/>
            <pc:sldMk cId="3958360240" sldId="268"/>
            <ac:picMk id="64" creationId="{C4BB7065-E2A7-4680-9A90-BC355C05BBC9}"/>
          </ac:picMkLst>
        </pc:picChg>
        <pc:picChg chg="add mod">
          <ac:chgData name="Chadiou, Faye" userId="7144a0d6-39b2-4c6b-8d03-6aab337ad146" providerId="ADAL" clId="{A820F1D3-0BA3-430B-A603-8A08CBAC5C84}" dt="2022-06-27T09:07:58.651" v="99" actId="1076"/>
          <ac:picMkLst>
            <pc:docMk/>
            <pc:sldMk cId="3958360240" sldId="268"/>
            <ac:picMk id="65" creationId="{43F89AC2-BD47-4C3F-B8F8-33ABE2249BC5}"/>
          </ac:picMkLst>
        </pc:picChg>
        <pc:picChg chg="add mod">
          <ac:chgData name="Chadiou, Faye" userId="7144a0d6-39b2-4c6b-8d03-6aab337ad146" providerId="ADAL" clId="{A820F1D3-0BA3-430B-A603-8A08CBAC5C84}" dt="2022-06-27T09:08:04.065" v="102" actId="1076"/>
          <ac:picMkLst>
            <pc:docMk/>
            <pc:sldMk cId="3958360240" sldId="268"/>
            <ac:picMk id="66" creationId="{CECB7884-E088-4769-A830-3E091F582AAA}"/>
          </ac:picMkLst>
        </pc:picChg>
        <pc:picChg chg="del">
          <ac:chgData name="Chadiou, Faye" userId="7144a0d6-39b2-4c6b-8d03-6aab337ad146" providerId="ADAL" clId="{A820F1D3-0BA3-430B-A603-8A08CBAC5C84}" dt="2022-06-27T09:07:05.718" v="89" actId="478"/>
          <ac:picMkLst>
            <pc:docMk/>
            <pc:sldMk cId="3958360240" sldId="268"/>
            <ac:picMk id="2050" creationId="{00000000-0000-0000-0000-000000000000}"/>
          </ac:picMkLst>
        </pc:picChg>
      </pc:sldChg>
      <pc:sldChg chg="modSp">
        <pc:chgData name="Chadiou, Faye" userId="7144a0d6-39b2-4c6b-8d03-6aab337ad146" providerId="ADAL" clId="{A820F1D3-0BA3-430B-A603-8A08CBAC5C84}" dt="2022-06-27T13:53:09.534" v="320" actId="6549"/>
        <pc:sldMkLst>
          <pc:docMk/>
          <pc:sldMk cId="919823338" sldId="273"/>
        </pc:sldMkLst>
        <pc:spChg chg="mod">
          <ac:chgData name="Chadiou, Faye" userId="7144a0d6-39b2-4c6b-8d03-6aab337ad146" providerId="ADAL" clId="{A820F1D3-0BA3-430B-A603-8A08CBAC5C84}" dt="2022-06-27T13:53:09.534" v="320" actId="6549"/>
          <ac:spMkLst>
            <pc:docMk/>
            <pc:sldMk cId="919823338" sldId="273"/>
            <ac:spMk id="52" creationId="{71E9BD3A-A044-A944-A637-EE5046DE82D8}"/>
          </ac:spMkLst>
        </pc:spChg>
        <pc:spChg chg="mod">
          <ac:chgData name="Chadiou, Faye" userId="7144a0d6-39b2-4c6b-8d03-6aab337ad146" providerId="ADAL" clId="{A820F1D3-0BA3-430B-A603-8A08CBAC5C84}" dt="2022-06-27T13:44:16.803" v="292" actId="207"/>
          <ac:spMkLst>
            <pc:docMk/>
            <pc:sldMk cId="919823338" sldId="273"/>
            <ac:spMk id="69" creationId="{00000000-0000-0000-0000-000000000000}"/>
          </ac:spMkLst>
        </pc:spChg>
        <pc:spChg chg="mod">
          <ac:chgData name="Chadiou, Faye" userId="7144a0d6-39b2-4c6b-8d03-6aab337ad146" providerId="ADAL" clId="{A820F1D3-0BA3-430B-A603-8A08CBAC5C84}" dt="2022-06-27T13:44:20.393" v="293" actId="207"/>
          <ac:spMkLst>
            <pc:docMk/>
            <pc:sldMk cId="919823338" sldId="273"/>
            <ac:spMk id="71" creationId="{00000000-0000-0000-0000-000000000000}"/>
          </ac:spMkLst>
        </pc:spChg>
        <pc:spChg chg="mod">
          <ac:chgData name="Chadiou, Faye" userId="7144a0d6-39b2-4c6b-8d03-6aab337ad146" providerId="ADAL" clId="{A820F1D3-0BA3-430B-A603-8A08CBAC5C84}" dt="2022-06-27T13:44:23.573" v="294" actId="207"/>
          <ac:spMkLst>
            <pc:docMk/>
            <pc:sldMk cId="919823338" sldId="273"/>
            <ac:spMk id="73" creationId="{00000000-0000-0000-0000-000000000000}"/>
          </ac:spMkLst>
        </pc:spChg>
        <pc:spChg chg="mod">
          <ac:chgData name="Chadiou, Faye" userId="7144a0d6-39b2-4c6b-8d03-6aab337ad146" providerId="ADAL" clId="{A820F1D3-0BA3-430B-A603-8A08CBAC5C84}" dt="2022-06-27T13:44:26.760" v="295" actId="207"/>
          <ac:spMkLst>
            <pc:docMk/>
            <pc:sldMk cId="919823338" sldId="273"/>
            <ac:spMk id="98" creationId="{00000000-0000-0000-0000-000000000000}"/>
          </ac:spMkLst>
        </pc:spChg>
        <pc:spChg chg="mod">
          <ac:chgData name="Chadiou, Faye" userId="7144a0d6-39b2-4c6b-8d03-6aab337ad146" providerId="ADAL" clId="{A820F1D3-0BA3-430B-A603-8A08CBAC5C84}" dt="2022-06-27T13:44:07.721" v="290" actId="207"/>
          <ac:spMkLst>
            <pc:docMk/>
            <pc:sldMk cId="919823338" sldId="273"/>
            <ac:spMk id="118" creationId="{00000000-0000-0000-0000-000000000000}"/>
          </ac:spMkLst>
        </pc:spChg>
        <pc:spChg chg="mod">
          <ac:chgData name="Chadiou, Faye" userId="7144a0d6-39b2-4c6b-8d03-6aab337ad146" providerId="ADAL" clId="{A820F1D3-0BA3-430B-A603-8A08CBAC5C84}" dt="2022-06-27T13:44:03.758" v="289" actId="207"/>
          <ac:spMkLst>
            <pc:docMk/>
            <pc:sldMk cId="919823338" sldId="273"/>
            <ac:spMk id="119" creationId="{00000000-0000-0000-0000-000000000000}"/>
          </ac:spMkLst>
        </pc:spChg>
        <pc:spChg chg="mod">
          <ac:chgData name="Chadiou, Faye" userId="7144a0d6-39b2-4c6b-8d03-6aab337ad146" providerId="ADAL" clId="{A820F1D3-0BA3-430B-A603-8A08CBAC5C84}" dt="2022-06-27T13:44:12.366" v="291" actId="207"/>
          <ac:spMkLst>
            <pc:docMk/>
            <pc:sldMk cId="919823338" sldId="273"/>
            <ac:spMk id="120" creationId="{00000000-0000-0000-0000-000000000000}"/>
          </ac:spMkLst>
        </pc:spChg>
      </pc:sldChg>
      <pc:sldChg chg="modSp">
        <pc:chgData name="Chadiou, Faye" userId="7144a0d6-39b2-4c6b-8d03-6aab337ad146" providerId="ADAL" clId="{A820F1D3-0BA3-430B-A603-8A08CBAC5C84}" dt="2022-06-27T13:45:20.102" v="303" actId="207"/>
        <pc:sldMkLst>
          <pc:docMk/>
          <pc:sldMk cId="499773012" sldId="278"/>
        </pc:sldMkLst>
        <pc:spChg chg="mod">
          <ac:chgData name="Chadiou, Faye" userId="7144a0d6-39b2-4c6b-8d03-6aab337ad146" providerId="ADAL" clId="{A820F1D3-0BA3-430B-A603-8A08CBAC5C84}" dt="2022-06-27T13:45:13.321" v="301" actId="207"/>
          <ac:spMkLst>
            <pc:docMk/>
            <pc:sldMk cId="499773012" sldId="278"/>
            <ac:spMk id="9" creationId="{71E9BD3A-A044-A944-A637-EE5046DE82D8}"/>
          </ac:spMkLst>
        </pc:spChg>
        <pc:spChg chg="mod">
          <ac:chgData name="Chadiou, Faye" userId="7144a0d6-39b2-4c6b-8d03-6aab337ad146" providerId="ADAL" clId="{A820F1D3-0BA3-430B-A603-8A08CBAC5C84}" dt="2022-06-27T13:45:20.102" v="303" actId="207"/>
          <ac:spMkLst>
            <pc:docMk/>
            <pc:sldMk cId="499773012" sldId="278"/>
            <ac:spMk id="40" creationId="{00000000-0000-0000-0000-000000000000}"/>
          </ac:spMkLst>
        </pc:spChg>
        <pc:spChg chg="mod">
          <ac:chgData name="Chadiou, Faye" userId="7144a0d6-39b2-4c6b-8d03-6aab337ad146" providerId="ADAL" clId="{A820F1D3-0BA3-430B-A603-8A08CBAC5C84}" dt="2022-06-27T13:45:20.102" v="303" actId="207"/>
          <ac:spMkLst>
            <pc:docMk/>
            <pc:sldMk cId="499773012" sldId="278"/>
            <ac:spMk id="43" creationId="{00000000-0000-0000-0000-000000000000}"/>
          </ac:spMkLst>
        </pc:spChg>
        <pc:spChg chg="mod">
          <ac:chgData name="Chadiou, Faye" userId="7144a0d6-39b2-4c6b-8d03-6aab337ad146" providerId="ADAL" clId="{A820F1D3-0BA3-430B-A603-8A08CBAC5C84}" dt="2022-06-27T13:45:20.102" v="303" actId="207"/>
          <ac:spMkLst>
            <pc:docMk/>
            <pc:sldMk cId="499773012" sldId="278"/>
            <ac:spMk id="45" creationId="{00000000-0000-0000-0000-000000000000}"/>
          </ac:spMkLst>
        </pc:spChg>
        <pc:spChg chg="mod">
          <ac:chgData name="Chadiou, Faye" userId="7144a0d6-39b2-4c6b-8d03-6aab337ad146" providerId="ADAL" clId="{A820F1D3-0BA3-430B-A603-8A08CBAC5C84}" dt="2022-06-27T13:45:15.256" v="302" actId="207"/>
          <ac:spMkLst>
            <pc:docMk/>
            <pc:sldMk cId="499773012" sldId="278"/>
            <ac:spMk id="85" creationId="{B0C0A11E-DE41-4900-8861-BC8C17282ADE}"/>
          </ac:spMkLst>
        </pc:spChg>
      </pc:sldChg>
      <pc:sldChg chg="modSp">
        <pc:chgData name="Chadiou, Faye" userId="7144a0d6-39b2-4c6b-8d03-6aab337ad146" providerId="ADAL" clId="{A820F1D3-0BA3-430B-A603-8A08CBAC5C84}" dt="2022-06-27T13:43:26.051" v="281" actId="207"/>
        <pc:sldMkLst>
          <pc:docMk/>
          <pc:sldMk cId="918207425" sldId="280"/>
        </pc:sldMkLst>
        <pc:spChg chg="mod">
          <ac:chgData name="Chadiou, Faye" userId="7144a0d6-39b2-4c6b-8d03-6aab337ad146" providerId="ADAL" clId="{A820F1D3-0BA3-430B-A603-8A08CBAC5C84}" dt="2022-06-27T13:43:26.051" v="281" actId="207"/>
          <ac:spMkLst>
            <pc:docMk/>
            <pc:sldMk cId="918207425" sldId="280"/>
            <ac:spMk id="3" creationId="{5CEE18E2-DDBC-4427-8777-ABF00836E6E8}"/>
          </ac:spMkLst>
        </pc:spChg>
      </pc:sldChg>
      <pc:sldMasterChg chg="modSldLayout">
        <pc:chgData name="Chadiou, Faye" userId="7144a0d6-39b2-4c6b-8d03-6aab337ad146" providerId="ADAL" clId="{A820F1D3-0BA3-430B-A603-8A08CBAC5C84}" dt="2022-06-27T09:13:31.438" v="124" actId="1076"/>
        <pc:sldMasterMkLst>
          <pc:docMk/>
          <pc:sldMasterMk cId="1281610134" sldId="2147483648"/>
        </pc:sldMasterMkLst>
        <pc:sldLayoutChg chg="addSp delSp modSp">
          <pc:chgData name="Chadiou, Faye" userId="7144a0d6-39b2-4c6b-8d03-6aab337ad146" providerId="ADAL" clId="{A820F1D3-0BA3-430B-A603-8A08CBAC5C84}" dt="2022-06-27T09:12:04.769" v="116"/>
          <pc:sldLayoutMkLst>
            <pc:docMk/>
            <pc:sldMasterMk cId="1281610134" sldId="2147483648"/>
            <pc:sldLayoutMk cId="1375598738" sldId="2147483649"/>
          </pc:sldLayoutMkLst>
          <pc:picChg chg="add del mod">
            <ac:chgData name="Chadiou, Faye" userId="7144a0d6-39b2-4c6b-8d03-6aab337ad146" providerId="ADAL" clId="{A820F1D3-0BA3-430B-A603-8A08CBAC5C84}" dt="2022-06-27T09:12:04.769" v="116"/>
            <ac:picMkLst>
              <pc:docMk/>
              <pc:sldMasterMk cId="1281610134" sldId="2147483648"/>
              <pc:sldLayoutMk cId="1375598738" sldId="2147483649"/>
              <ac:picMk id="8" creationId="{18FAF8B3-136E-4A53-AC81-A5B2610C076A}"/>
            </ac:picMkLst>
          </pc:picChg>
        </pc:sldLayoutChg>
        <pc:sldLayoutChg chg="addSp delSp modSp">
          <pc:chgData name="Chadiou, Faye" userId="7144a0d6-39b2-4c6b-8d03-6aab337ad146" providerId="ADAL" clId="{A820F1D3-0BA3-430B-A603-8A08CBAC5C84}" dt="2022-06-27T09:13:31.438" v="124" actId="1076"/>
          <pc:sldLayoutMkLst>
            <pc:docMk/>
            <pc:sldMasterMk cId="1281610134" sldId="2147483648"/>
            <pc:sldLayoutMk cId="1697885477" sldId="2147483650"/>
          </pc:sldLayoutMkLst>
          <pc:picChg chg="add del mod">
            <ac:chgData name="Chadiou, Faye" userId="7144a0d6-39b2-4c6b-8d03-6aab337ad146" providerId="ADAL" clId="{A820F1D3-0BA3-430B-A603-8A08CBAC5C84}" dt="2022-06-27T09:11:30.763" v="113" actId="478"/>
            <ac:picMkLst>
              <pc:docMk/>
              <pc:sldMasterMk cId="1281610134" sldId="2147483648"/>
              <pc:sldLayoutMk cId="1697885477" sldId="2147483650"/>
              <ac:picMk id="8" creationId="{BE5382FE-C540-4C17-B245-6465E854514A}"/>
            </ac:picMkLst>
          </pc:picChg>
          <pc:picChg chg="add mod">
            <ac:chgData name="Chadiou, Faye" userId="7144a0d6-39b2-4c6b-8d03-6aab337ad146" providerId="ADAL" clId="{A820F1D3-0BA3-430B-A603-8A08CBAC5C84}" dt="2022-06-27T09:12:14.955" v="118" actId="1076"/>
            <ac:picMkLst>
              <pc:docMk/>
              <pc:sldMasterMk cId="1281610134" sldId="2147483648"/>
              <pc:sldLayoutMk cId="1697885477" sldId="2147483650"/>
              <ac:picMk id="9" creationId="{F633F2F1-277C-4879-81EC-0150F92057A9}"/>
            </ac:picMkLst>
          </pc:picChg>
          <pc:picChg chg="add mod">
            <ac:chgData name="Chadiou, Faye" userId="7144a0d6-39b2-4c6b-8d03-6aab337ad146" providerId="ADAL" clId="{A820F1D3-0BA3-430B-A603-8A08CBAC5C84}" dt="2022-06-27T09:13:31.438" v="124" actId="1076"/>
            <ac:picMkLst>
              <pc:docMk/>
              <pc:sldMasterMk cId="1281610134" sldId="2147483648"/>
              <pc:sldLayoutMk cId="1697885477" sldId="2147483650"/>
              <ac:picMk id="11" creationId="{28FA9FB0-A538-434F-9356-EDC0937FD69C}"/>
            </ac:picMkLst>
          </pc:picChg>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'REVENUE-EBIT'!$J$28</c:f>
              <c:strCache>
                <c:ptCount val="1"/>
                <c:pt idx="0">
                  <c:v>Έσοδα</c:v>
                </c:pt>
              </c:strCache>
            </c:strRef>
          </c:tx>
          <c:spPr>
            <a:solidFill>
              <a:schemeClr val="tx1">
                <a:lumMod val="50000"/>
                <a:lumOff val="50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Segoe UI regular"/>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'REVENUE-EBIT'!$I$29:$I$34</c:f>
              <c:numCache>
                <c:formatCode>General</c:formatCode>
                <c:ptCount val="6"/>
                <c:pt idx="0">
                  <c:v>2016</c:v>
                </c:pt>
                <c:pt idx="1">
                  <c:v>2017</c:v>
                </c:pt>
                <c:pt idx="2">
                  <c:v>2018</c:v>
                </c:pt>
                <c:pt idx="3">
                  <c:v>2019</c:v>
                </c:pt>
                <c:pt idx="4">
                  <c:v>2020</c:v>
                </c:pt>
                <c:pt idx="5">
                  <c:v>2021</c:v>
                </c:pt>
              </c:numCache>
            </c:numRef>
          </c:cat>
          <c:val>
            <c:numRef>
              <c:f>'REVENUE-EBIT'!$J$29:$J$34</c:f>
              <c:numCache>
                <c:formatCode>General</c:formatCode>
                <c:ptCount val="6"/>
                <c:pt idx="0">
                  <c:v>230</c:v>
                </c:pt>
                <c:pt idx="1">
                  <c:v>223</c:v>
                </c:pt>
                <c:pt idx="2">
                  <c:v>241</c:v>
                </c:pt>
                <c:pt idx="3">
                  <c:v>240</c:v>
                </c:pt>
                <c:pt idx="4">
                  <c:v>202</c:v>
                </c:pt>
                <c:pt idx="5">
                  <c:v>233</c:v>
                </c:pt>
              </c:numCache>
            </c:numRef>
          </c:val>
          <c:extLst>
            <c:ext xmlns:c16="http://schemas.microsoft.com/office/drawing/2014/chart" uri="{C3380CC4-5D6E-409C-BE32-E72D297353CC}">
              <c16:uniqueId val="{00000000-35A2-4C2A-926B-51AC35C31800}"/>
            </c:ext>
          </c:extLst>
        </c:ser>
        <c:ser>
          <c:idx val="1"/>
          <c:order val="1"/>
          <c:tx>
            <c:strRef>
              <c:f>'REVENUE-EBIT'!$K$28</c:f>
              <c:strCache>
                <c:ptCount val="1"/>
                <c:pt idx="0">
                  <c:v>EBITDA</c:v>
                </c:pt>
              </c:strCache>
            </c:strRef>
          </c:tx>
          <c:spPr>
            <a:solidFill>
              <a:schemeClr val="bg1">
                <a:lumMod val="85000"/>
              </a:schemeClr>
            </a:solidFill>
            <a:ln>
              <a:solidFill>
                <a:schemeClr val="bg1">
                  <a:lumMod val="65000"/>
                </a:schemeClr>
              </a:solid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FF0000"/>
                    </a:solidFill>
                    <a:latin typeface="Segoe UI regular"/>
                    <a:ea typeface="+mn-ea"/>
                    <a:cs typeface="+mn-cs"/>
                  </a:defRPr>
                </a:pPr>
                <a:endParaRPr lang="el-G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'REVENUE-EBIT'!$I$29:$I$34</c:f>
              <c:numCache>
                <c:formatCode>General</c:formatCode>
                <c:ptCount val="6"/>
                <c:pt idx="0">
                  <c:v>2016</c:v>
                </c:pt>
                <c:pt idx="1">
                  <c:v>2017</c:v>
                </c:pt>
                <c:pt idx="2">
                  <c:v>2018</c:v>
                </c:pt>
                <c:pt idx="3">
                  <c:v>2019</c:v>
                </c:pt>
                <c:pt idx="4">
                  <c:v>2020</c:v>
                </c:pt>
                <c:pt idx="5">
                  <c:v>2021</c:v>
                </c:pt>
              </c:numCache>
            </c:numRef>
          </c:cat>
          <c:val>
            <c:numRef>
              <c:f>'REVENUE-EBIT'!$K$29:$K$34</c:f>
              <c:numCache>
                <c:formatCode>General</c:formatCode>
                <c:ptCount val="6"/>
                <c:pt idx="0">
                  <c:v>121</c:v>
                </c:pt>
                <c:pt idx="1">
                  <c:v>163</c:v>
                </c:pt>
                <c:pt idx="2">
                  <c:v>165</c:v>
                </c:pt>
                <c:pt idx="3">
                  <c:v>155</c:v>
                </c:pt>
                <c:pt idx="4">
                  <c:v>119</c:v>
                </c:pt>
                <c:pt idx="5" formatCode="0">
                  <c:v>142.80000000000001</c:v>
                </c:pt>
              </c:numCache>
            </c:numRef>
          </c:val>
          <c:extLst>
            <c:ext xmlns:c16="http://schemas.microsoft.com/office/drawing/2014/chart" uri="{C3380CC4-5D6E-409C-BE32-E72D297353CC}">
              <c16:uniqueId val="{00000001-35A2-4C2A-926B-51AC35C31800}"/>
            </c:ext>
          </c:extLst>
        </c:ser>
        <c:dLbls>
          <c:showLegendKey val="0"/>
          <c:showVal val="0"/>
          <c:showCatName val="0"/>
          <c:showSerName val="0"/>
          <c:showPercent val="0"/>
          <c:showBubbleSize val="0"/>
        </c:dLbls>
        <c:gapWidth val="219"/>
        <c:overlap val="-27"/>
        <c:axId val="503281664"/>
        <c:axId val="503276744"/>
      </c:barChart>
      <c:catAx>
        <c:axId val="503281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1" i="0" u="none" strike="noStrike" kern="1200" baseline="0">
                <a:solidFill>
                  <a:schemeClr val="tx1">
                    <a:lumMod val="65000"/>
                    <a:lumOff val="35000"/>
                  </a:schemeClr>
                </a:solidFill>
                <a:latin typeface="Segoe UI regular"/>
                <a:ea typeface="+mn-ea"/>
                <a:cs typeface="+mn-cs"/>
              </a:defRPr>
            </a:pPr>
            <a:endParaRPr lang="el-GR"/>
          </a:p>
        </c:txPr>
        <c:crossAx val="503276744"/>
        <c:crosses val="autoZero"/>
        <c:auto val="1"/>
        <c:lblAlgn val="ctr"/>
        <c:lblOffset val="100"/>
        <c:noMultiLvlLbl val="0"/>
      </c:catAx>
      <c:valAx>
        <c:axId val="503276744"/>
        <c:scaling>
          <c:orientation val="minMax"/>
        </c:scaling>
        <c:delete val="1"/>
        <c:axPos val="l"/>
        <c:numFmt formatCode="General" sourceLinked="1"/>
        <c:majorTickMark val="none"/>
        <c:minorTickMark val="none"/>
        <c:tickLblPos val="nextTo"/>
        <c:crossAx val="503281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800" b="1" i="0" u="none" strike="noStrike" kern="1200" baseline="0">
              <a:solidFill>
                <a:schemeClr val="tx1">
                  <a:lumMod val="65000"/>
                  <a:lumOff val="35000"/>
                </a:schemeClr>
              </a:solidFill>
              <a:latin typeface="Segoe UI regular"/>
              <a:ea typeface="+mn-ea"/>
              <a:cs typeface="+mn-cs"/>
            </a:defRPr>
          </a:pPr>
          <a:endParaRPr lang="el-GR"/>
        </a:p>
      </c:txPr>
    </c:legend>
    <c:plotVisOnly val="1"/>
    <c:dispBlanksAs val="gap"/>
    <c:showDLblsOverMax val="0"/>
  </c:chart>
  <c:spPr>
    <a:noFill/>
    <a:ln>
      <a:noFill/>
    </a:ln>
    <a:effectLst/>
  </c:spPr>
  <c:txPr>
    <a:bodyPr/>
    <a:lstStyle/>
    <a:p>
      <a:pPr>
        <a:defRPr/>
      </a:pPr>
      <a:endParaRPr lang="el-GR"/>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26D8C14-D5CB-4D72-9E07-5A421367ACBF}" type="datetimeFigureOut">
              <a:rPr lang="el-GR" smtClean="0"/>
              <a:t>27/6/2022</a:t>
            </a:fld>
            <a:endParaRPr lang="el-GR"/>
          </a:p>
        </p:txBody>
      </p:sp>
      <p:sp>
        <p:nvSpPr>
          <p:cNvPr id="4" name="Θέση εικόνας διαφάνειας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Θέση υποσέλιδου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3153546-0DCA-41A7-BC30-79907167677B}" type="slidenum">
              <a:rPr lang="el-GR" smtClean="0"/>
              <a:t>‹#›</a:t>
            </a:fld>
            <a:endParaRPr lang="el-GR"/>
          </a:p>
        </p:txBody>
      </p:sp>
    </p:spTree>
    <p:extLst>
      <p:ext uri="{BB962C8B-B14F-4D97-AF65-F5344CB8AC3E}">
        <p14:creationId xmlns:p14="http://schemas.microsoft.com/office/powerpoint/2010/main" val="2550964570"/>
      </p:ext>
    </p:extLst>
  </p:cSld>
  <p:clrMap bg1="lt1" tx1="dk1" bg2="lt2" tx2="dk2" accent1="accent1" accent2="accent2" accent3="accent3" accent4="accent4" accent5="accent5" accent6="accent6" hlink="hlink" folHlink="folHlink"/>
  <p:notesStyle>
    <a:lvl1pPr marL="0" algn="l" defTabSz="1088502" rtl="0" eaLnBrk="1" latinLnBrk="0" hangingPunct="1">
      <a:defRPr sz="1400" kern="1200">
        <a:solidFill>
          <a:schemeClr val="tx1"/>
        </a:solidFill>
        <a:latin typeface="+mn-lt"/>
        <a:ea typeface="+mn-ea"/>
        <a:cs typeface="+mn-cs"/>
      </a:defRPr>
    </a:lvl1pPr>
    <a:lvl2pPr marL="544251" algn="l" defTabSz="1088502" rtl="0" eaLnBrk="1" latinLnBrk="0" hangingPunct="1">
      <a:defRPr sz="1400" kern="1200">
        <a:solidFill>
          <a:schemeClr val="tx1"/>
        </a:solidFill>
        <a:latin typeface="+mn-lt"/>
        <a:ea typeface="+mn-ea"/>
        <a:cs typeface="+mn-cs"/>
      </a:defRPr>
    </a:lvl2pPr>
    <a:lvl3pPr marL="1088502" algn="l" defTabSz="1088502" rtl="0" eaLnBrk="1" latinLnBrk="0" hangingPunct="1">
      <a:defRPr sz="1400" kern="1200">
        <a:solidFill>
          <a:schemeClr val="tx1"/>
        </a:solidFill>
        <a:latin typeface="+mn-lt"/>
        <a:ea typeface="+mn-ea"/>
        <a:cs typeface="+mn-cs"/>
      </a:defRPr>
    </a:lvl3pPr>
    <a:lvl4pPr marL="1632753" algn="l" defTabSz="1088502" rtl="0" eaLnBrk="1" latinLnBrk="0" hangingPunct="1">
      <a:defRPr sz="1400" kern="1200">
        <a:solidFill>
          <a:schemeClr val="tx1"/>
        </a:solidFill>
        <a:latin typeface="+mn-lt"/>
        <a:ea typeface="+mn-ea"/>
        <a:cs typeface="+mn-cs"/>
      </a:defRPr>
    </a:lvl4pPr>
    <a:lvl5pPr marL="2177004" algn="l" defTabSz="1088502" rtl="0" eaLnBrk="1" latinLnBrk="0" hangingPunct="1">
      <a:defRPr sz="1400" kern="1200">
        <a:solidFill>
          <a:schemeClr val="tx1"/>
        </a:solidFill>
        <a:latin typeface="+mn-lt"/>
        <a:ea typeface="+mn-ea"/>
        <a:cs typeface="+mn-cs"/>
      </a:defRPr>
    </a:lvl5pPr>
    <a:lvl6pPr marL="2721254" algn="l" defTabSz="1088502" rtl="0" eaLnBrk="1" latinLnBrk="0" hangingPunct="1">
      <a:defRPr sz="1400" kern="1200">
        <a:solidFill>
          <a:schemeClr val="tx1"/>
        </a:solidFill>
        <a:latin typeface="+mn-lt"/>
        <a:ea typeface="+mn-ea"/>
        <a:cs typeface="+mn-cs"/>
      </a:defRPr>
    </a:lvl6pPr>
    <a:lvl7pPr marL="3265505" algn="l" defTabSz="1088502" rtl="0" eaLnBrk="1" latinLnBrk="0" hangingPunct="1">
      <a:defRPr sz="1400" kern="1200">
        <a:solidFill>
          <a:schemeClr val="tx1"/>
        </a:solidFill>
        <a:latin typeface="+mn-lt"/>
        <a:ea typeface="+mn-ea"/>
        <a:cs typeface="+mn-cs"/>
      </a:defRPr>
    </a:lvl7pPr>
    <a:lvl8pPr marL="3809756" algn="l" defTabSz="1088502" rtl="0" eaLnBrk="1" latinLnBrk="0" hangingPunct="1">
      <a:defRPr sz="1400" kern="1200">
        <a:solidFill>
          <a:schemeClr val="tx1"/>
        </a:solidFill>
        <a:latin typeface="+mn-lt"/>
        <a:ea typeface="+mn-ea"/>
        <a:cs typeface="+mn-cs"/>
      </a:defRPr>
    </a:lvl8pPr>
    <a:lvl9pPr marL="4354007" algn="l" defTabSz="1088502" rtl="0" eaLnBrk="1" latinLnBrk="0" hangingPunct="1">
      <a:defRPr sz="14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4281" y="2130919"/>
            <a:ext cx="10361851" cy="1470365"/>
          </a:xfrm>
        </p:spPr>
        <p:txBody>
          <a:bodyPr/>
          <a:lstStyle/>
          <a:p>
            <a:r>
              <a:rPr lang="el-GR"/>
              <a:t>Στυλ κύριου τίτλου</a:t>
            </a:r>
          </a:p>
        </p:txBody>
      </p:sp>
      <p:sp>
        <p:nvSpPr>
          <p:cNvPr id="3" name="Υπότιτλος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544251" indent="0" algn="ctr">
              <a:buNone/>
              <a:defRPr>
                <a:solidFill>
                  <a:schemeClr val="tx1">
                    <a:tint val="75000"/>
                  </a:schemeClr>
                </a:solidFill>
              </a:defRPr>
            </a:lvl2pPr>
            <a:lvl3pPr marL="1088502" indent="0" algn="ctr">
              <a:buNone/>
              <a:defRPr>
                <a:solidFill>
                  <a:schemeClr val="tx1">
                    <a:tint val="75000"/>
                  </a:schemeClr>
                </a:solidFill>
              </a:defRPr>
            </a:lvl3pPr>
            <a:lvl4pPr marL="1632753" indent="0" algn="ctr">
              <a:buNone/>
              <a:defRPr>
                <a:solidFill>
                  <a:schemeClr val="tx1">
                    <a:tint val="75000"/>
                  </a:schemeClr>
                </a:solidFill>
              </a:defRPr>
            </a:lvl4pPr>
            <a:lvl5pPr marL="2177004" indent="0" algn="ctr">
              <a:buNone/>
              <a:defRPr>
                <a:solidFill>
                  <a:schemeClr val="tx1">
                    <a:tint val="75000"/>
                  </a:schemeClr>
                </a:solidFill>
              </a:defRPr>
            </a:lvl5pPr>
            <a:lvl6pPr marL="2721254" indent="0" algn="ctr">
              <a:buNone/>
              <a:defRPr>
                <a:solidFill>
                  <a:schemeClr val="tx1">
                    <a:tint val="75000"/>
                  </a:schemeClr>
                </a:solidFill>
              </a:defRPr>
            </a:lvl6pPr>
            <a:lvl7pPr marL="3265505" indent="0" algn="ctr">
              <a:buNone/>
              <a:defRPr>
                <a:solidFill>
                  <a:schemeClr val="tx1">
                    <a:tint val="75000"/>
                  </a:schemeClr>
                </a:solidFill>
              </a:defRPr>
            </a:lvl7pPr>
            <a:lvl8pPr marL="3809756" indent="0" algn="ctr">
              <a:buNone/>
              <a:defRPr>
                <a:solidFill>
                  <a:schemeClr val="tx1">
                    <a:tint val="75000"/>
                  </a:schemeClr>
                </a:solidFill>
              </a:defRPr>
            </a:lvl8pPr>
            <a:lvl9pPr marL="4354007" indent="0" algn="ctr">
              <a:buNone/>
              <a:defRPr>
                <a:solidFill>
                  <a:schemeClr val="tx1">
                    <a:tint val="75000"/>
                  </a:schemeClr>
                </a:solidFill>
              </a:defRPr>
            </a:lvl9pPr>
          </a:lstStyle>
          <a:p>
            <a:r>
              <a:rPr lang="el-GR"/>
              <a:t>Στυλ κύριου υπότιτλου</a:t>
            </a:r>
          </a:p>
        </p:txBody>
      </p:sp>
      <p:sp>
        <p:nvSpPr>
          <p:cNvPr id="4" name="Θέση ημερομηνίας 3"/>
          <p:cNvSpPr>
            <a:spLocks noGrp="1"/>
          </p:cNvSpPr>
          <p:nvPr>
            <p:ph type="dt" sz="half" idx="10"/>
          </p:nvPr>
        </p:nvSpPr>
        <p:spPr/>
        <p:txBody>
          <a:bodyPr/>
          <a:lstStyle/>
          <a:p>
            <a:fld id="{861AA5B9-3D72-46FC-9E05-2F2A971974D5}" type="datetime1">
              <a:rPr lang="el-GR" smtClean="0"/>
              <a:t>27/6/2022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75B3E6B2-7C3C-4FA1-9D16-E23821600A0C}" type="slidenum">
              <a:rPr lang="el-GR" smtClean="0"/>
              <a:t>‹#›</a:t>
            </a:fld>
            <a:endParaRPr lang="el-GR"/>
          </a:p>
        </p:txBody>
      </p:sp>
    </p:spTree>
    <p:extLst>
      <p:ext uri="{BB962C8B-B14F-4D97-AF65-F5344CB8AC3E}">
        <p14:creationId xmlns:p14="http://schemas.microsoft.com/office/powerpoint/2010/main" val="13755987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κατακόρυφου κειμένου 2"/>
          <p:cNvSpPr>
            <a:spLocks noGrp="1"/>
          </p:cNvSpPr>
          <p:nvPr>
            <p:ph type="body" orient="vert" idx="1"/>
          </p:nvPr>
        </p:nvSpPr>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981E95B5-21B4-4136-92BA-75EFDEC3E497}" type="datetime1">
              <a:rPr lang="el-GR" smtClean="0"/>
              <a:t>27/6/2022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75B3E6B2-7C3C-4FA1-9D16-E23821600A0C}" type="slidenum">
              <a:rPr lang="el-GR" smtClean="0"/>
              <a:t>‹#›</a:t>
            </a:fld>
            <a:endParaRPr lang="el-GR"/>
          </a:p>
        </p:txBody>
      </p:sp>
    </p:spTree>
    <p:extLst>
      <p:ext uri="{BB962C8B-B14F-4D97-AF65-F5344CB8AC3E}">
        <p14:creationId xmlns:p14="http://schemas.microsoft.com/office/powerpoint/2010/main" val="11438505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p:cNvSpPr>
            <a:spLocks noGrp="1"/>
          </p:cNvSpPr>
          <p:nvPr>
            <p:ph type="title" orient="vert"/>
          </p:nvPr>
        </p:nvSpPr>
        <p:spPr>
          <a:xfrm>
            <a:off x="11784067" y="274702"/>
            <a:ext cx="3655008" cy="5854467"/>
          </a:xfrm>
        </p:spPr>
        <p:txBody>
          <a:bodyPr vert="eaVert"/>
          <a:lstStyle/>
          <a:p>
            <a:r>
              <a:rPr lang="el-GR"/>
              <a:t>Στυλ κύριου τίτλου</a:t>
            </a:r>
          </a:p>
        </p:txBody>
      </p:sp>
      <p:sp>
        <p:nvSpPr>
          <p:cNvPr id="3" name="Θέση κατακόρυφου κειμένου 2"/>
          <p:cNvSpPr>
            <a:spLocks noGrp="1"/>
          </p:cNvSpPr>
          <p:nvPr>
            <p:ph type="body" orient="vert" idx="1"/>
          </p:nvPr>
        </p:nvSpPr>
        <p:spPr>
          <a:xfrm>
            <a:off x="812694" y="274702"/>
            <a:ext cx="10768198" cy="5854467"/>
          </a:xfrm>
        </p:spPr>
        <p:txBody>
          <a:bodyPr vert="eaVert"/>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1ED36377-68A3-406D-A74D-F3F4EC99912E}" type="datetime1">
              <a:rPr lang="el-GR" smtClean="0"/>
              <a:t>27/6/2022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75B3E6B2-7C3C-4FA1-9D16-E23821600A0C}" type="slidenum">
              <a:rPr lang="el-GR" smtClean="0"/>
              <a:t>‹#›</a:t>
            </a:fld>
            <a:endParaRPr lang="el-GR"/>
          </a:p>
        </p:txBody>
      </p:sp>
    </p:spTree>
    <p:extLst>
      <p:ext uri="{BB962C8B-B14F-4D97-AF65-F5344CB8AC3E}">
        <p14:creationId xmlns:p14="http://schemas.microsoft.com/office/powerpoint/2010/main" val="35860469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idx="1"/>
          </p:nvPr>
        </p:nvSpPr>
        <p:spPr/>
        <p:txBody>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10"/>
          </p:nvPr>
        </p:nvSpPr>
        <p:spPr/>
        <p:txBody>
          <a:bodyPr/>
          <a:lstStyle/>
          <a:p>
            <a:fld id="{C8329B3A-B013-4125-B72C-364BBB2C41AC}" type="datetime1">
              <a:rPr lang="el-GR" smtClean="0"/>
              <a:t>27/6/2022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75B3E6B2-7C3C-4FA1-9D16-E23821600A0C}" type="slidenum">
              <a:rPr lang="el-GR" smtClean="0"/>
              <a:t>‹#›</a:t>
            </a:fld>
            <a:endParaRPr lang="el-GR"/>
          </a:p>
        </p:txBody>
      </p:sp>
      <p:pic>
        <p:nvPicPr>
          <p:cNvPr id="9" name="Picture 8">
            <a:extLst>
              <a:ext uri="{FF2B5EF4-FFF2-40B4-BE49-F238E27FC236}">
                <a16:creationId xmlns:a16="http://schemas.microsoft.com/office/drawing/2014/main" id="{F633F2F1-277C-4879-81EC-0150F92057A9}"/>
              </a:ext>
            </a:extLst>
          </p:cNvPr>
          <p:cNvPicPr>
            <a:picLocks noChangeAspect="1"/>
          </p:cNvPicPr>
          <p:nvPr userDrawn="1"/>
        </p:nvPicPr>
        <p:blipFill>
          <a:blip r:embed="rId2"/>
          <a:stretch>
            <a:fillRect/>
          </a:stretch>
        </p:blipFill>
        <p:spPr>
          <a:xfrm>
            <a:off x="10136888" y="38377"/>
            <a:ext cx="2005758" cy="701101"/>
          </a:xfrm>
          <a:prstGeom prst="rect">
            <a:avLst/>
          </a:prstGeom>
        </p:spPr>
      </p:pic>
      <p:pic>
        <p:nvPicPr>
          <p:cNvPr id="11" name="Picture 10">
            <a:extLst>
              <a:ext uri="{FF2B5EF4-FFF2-40B4-BE49-F238E27FC236}">
                <a16:creationId xmlns:a16="http://schemas.microsoft.com/office/drawing/2014/main" id="{28FA9FB0-A538-434F-9356-EDC0937FD69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794" y="6182989"/>
            <a:ext cx="1728192" cy="673462"/>
          </a:xfrm>
          <a:prstGeom prst="rect">
            <a:avLst/>
          </a:prstGeom>
        </p:spPr>
      </p:pic>
    </p:spTree>
    <p:extLst>
      <p:ext uri="{BB962C8B-B14F-4D97-AF65-F5344CB8AC3E}">
        <p14:creationId xmlns:p14="http://schemas.microsoft.com/office/powerpoint/2010/main" val="16978854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p:cNvSpPr>
            <a:spLocks noGrp="1"/>
          </p:cNvSpPr>
          <p:nvPr>
            <p:ph type="title"/>
          </p:nvPr>
        </p:nvSpPr>
        <p:spPr>
          <a:xfrm>
            <a:off x="962959" y="4407921"/>
            <a:ext cx="10361851" cy="1362390"/>
          </a:xfrm>
        </p:spPr>
        <p:txBody>
          <a:bodyPr anchor="t"/>
          <a:lstStyle>
            <a:lvl1pPr algn="l">
              <a:defRPr sz="4800" b="1" cap="all"/>
            </a:lvl1pPr>
          </a:lstStyle>
          <a:p>
            <a:r>
              <a:rPr lang="el-GR"/>
              <a:t>Στυλ κύριου τίτλου</a:t>
            </a:r>
          </a:p>
        </p:txBody>
      </p:sp>
      <p:sp>
        <p:nvSpPr>
          <p:cNvPr id="3" name="Θέση κειμένου 2"/>
          <p:cNvSpPr>
            <a:spLocks noGrp="1"/>
          </p:cNvSpPr>
          <p:nvPr>
            <p:ph type="body" idx="1"/>
          </p:nvPr>
        </p:nvSpPr>
        <p:spPr>
          <a:xfrm>
            <a:off x="962959" y="2907387"/>
            <a:ext cx="10361851" cy="1500534"/>
          </a:xfrm>
        </p:spPr>
        <p:txBody>
          <a:bodyPr anchor="b"/>
          <a:lstStyle>
            <a:lvl1pPr marL="0" indent="0">
              <a:buNone/>
              <a:defRPr sz="2400">
                <a:solidFill>
                  <a:schemeClr val="tx1">
                    <a:tint val="75000"/>
                  </a:schemeClr>
                </a:solidFill>
              </a:defRPr>
            </a:lvl1pPr>
            <a:lvl2pPr marL="544251" indent="0">
              <a:buNone/>
              <a:defRPr sz="2100">
                <a:solidFill>
                  <a:schemeClr val="tx1">
                    <a:tint val="75000"/>
                  </a:schemeClr>
                </a:solidFill>
              </a:defRPr>
            </a:lvl2pPr>
            <a:lvl3pPr marL="1088502" indent="0">
              <a:buNone/>
              <a:defRPr sz="1900">
                <a:solidFill>
                  <a:schemeClr val="tx1">
                    <a:tint val="75000"/>
                  </a:schemeClr>
                </a:solidFill>
              </a:defRPr>
            </a:lvl3pPr>
            <a:lvl4pPr marL="1632753" indent="0">
              <a:buNone/>
              <a:defRPr sz="1700">
                <a:solidFill>
                  <a:schemeClr val="tx1">
                    <a:tint val="75000"/>
                  </a:schemeClr>
                </a:solidFill>
              </a:defRPr>
            </a:lvl4pPr>
            <a:lvl5pPr marL="2177004" indent="0">
              <a:buNone/>
              <a:defRPr sz="1700">
                <a:solidFill>
                  <a:schemeClr val="tx1">
                    <a:tint val="75000"/>
                  </a:schemeClr>
                </a:solidFill>
              </a:defRPr>
            </a:lvl5pPr>
            <a:lvl6pPr marL="2721254" indent="0">
              <a:buNone/>
              <a:defRPr sz="1700">
                <a:solidFill>
                  <a:schemeClr val="tx1">
                    <a:tint val="75000"/>
                  </a:schemeClr>
                </a:solidFill>
              </a:defRPr>
            </a:lvl6pPr>
            <a:lvl7pPr marL="3265505" indent="0">
              <a:buNone/>
              <a:defRPr sz="1700">
                <a:solidFill>
                  <a:schemeClr val="tx1">
                    <a:tint val="75000"/>
                  </a:schemeClr>
                </a:solidFill>
              </a:defRPr>
            </a:lvl7pPr>
            <a:lvl8pPr marL="3809756" indent="0">
              <a:buNone/>
              <a:defRPr sz="1700">
                <a:solidFill>
                  <a:schemeClr val="tx1">
                    <a:tint val="75000"/>
                  </a:schemeClr>
                </a:solidFill>
              </a:defRPr>
            </a:lvl8pPr>
            <a:lvl9pPr marL="4354007" indent="0">
              <a:buNone/>
              <a:defRPr sz="1700">
                <a:solidFill>
                  <a:schemeClr val="tx1">
                    <a:tint val="75000"/>
                  </a:schemeClr>
                </a:solidFill>
              </a:defRPr>
            </a:lvl9pPr>
          </a:lstStyle>
          <a:p>
            <a:pPr lvl="0"/>
            <a:r>
              <a:rPr lang="el-GR"/>
              <a:t>Στυλ υποδείγματος κειμένου</a:t>
            </a:r>
          </a:p>
        </p:txBody>
      </p:sp>
      <p:sp>
        <p:nvSpPr>
          <p:cNvPr id="4" name="Θέση ημερομηνίας 3"/>
          <p:cNvSpPr>
            <a:spLocks noGrp="1"/>
          </p:cNvSpPr>
          <p:nvPr>
            <p:ph type="dt" sz="half" idx="10"/>
          </p:nvPr>
        </p:nvSpPr>
        <p:spPr/>
        <p:txBody>
          <a:bodyPr/>
          <a:lstStyle/>
          <a:p>
            <a:fld id="{E3843BD2-E2D4-4CA2-BDB3-FAB9BE73CBB7}" type="datetime1">
              <a:rPr lang="el-GR" smtClean="0"/>
              <a:t>27/6/2022</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75B3E6B2-7C3C-4FA1-9D16-E23821600A0C}" type="slidenum">
              <a:rPr lang="el-GR" smtClean="0"/>
              <a:t>‹#›</a:t>
            </a:fld>
            <a:endParaRPr lang="el-GR"/>
          </a:p>
        </p:txBody>
      </p:sp>
    </p:spTree>
    <p:extLst>
      <p:ext uri="{BB962C8B-B14F-4D97-AF65-F5344CB8AC3E}">
        <p14:creationId xmlns:p14="http://schemas.microsoft.com/office/powerpoint/2010/main" val="12093131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περιεχομένου 2"/>
          <p:cNvSpPr>
            <a:spLocks noGrp="1"/>
          </p:cNvSpPr>
          <p:nvPr>
            <p:ph sz="half" idx="1"/>
          </p:nvPr>
        </p:nvSpPr>
        <p:spPr>
          <a:xfrm>
            <a:off x="812695" y="1600571"/>
            <a:ext cx="7210545" cy="4528598"/>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περιεχομένου 3"/>
          <p:cNvSpPr>
            <a:spLocks noGrp="1"/>
          </p:cNvSpPr>
          <p:nvPr>
            <p:ph sz="half" idx="2"/>
          </p:nvPr>
        </p:nvSpPr>
        <p:spPr>
          <a:xfrm>
            <a:off x="8226413" y="1600571"/>
            <a:ext cx="7212661" cy="4528598"/>
          </a:xfrm>
        </p:spPr>
        <p:txBody>
          <a:bodyPr/>
          <a:lstStyle>
            <a:lvl1pPr>
              <a:defRPr sz="33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ημερομηνίας 4"/>
          <p:cNvSpPr>
            <a:spLocks noGrp="1"/>
          </p:cNvSpPr>
          <p:nvPr>
            <p:ph type="dt" sz="half" idx="10"/>
          </p:nvPr>
        </p:nvSpPr>
        <p:spPr/>
        <p:txBody>
          <a:bodyPr/>
          <a:lstStyle/>
          <a:p>
            <a:fld id="{2E006938-E8DF-4103-B65E-7985929D6141}" type="datetime1">
              <a:rPr lang="el-GR" smtClean="0"/>
              <a:t>27/6/2022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75B3E6B2-7C3C-4FA1-9D16-E23821600A0C}" type="slidenum">
              <a:rPr lang="el-GR" smtClean="0"/>
              <a:t>‹#›</a:t>
            </a:fld>
            <a:endParaRPr lang="el-GR"/>
          </a:p>
        </p:txBody>
      </p:sp>
    </p:spTree>
    <p:extLst>
      <p:ext uri="{BB962C8B-B14F-4D97-AF65-F5344CB8AC3E}">
        <p14:creationId xmlns:p14="http://schemas.microsoft.com/office/powerpoint/2010/main" val="37987702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p:cNvSpPr>
            <a:spLocks noGrp="1"/>
          </p:cNvSpPr>
          <p:nvPr>
            <p:ph type="title"/>
          </p:nvPr>
        </p:nvSpPr>
        <p:spPr>
          <a:xfrm>
            <a:off x="609521" y="274701"/>
            <a:ext cx="10971372" cy="1143265"/>
          </a:xfrm>
        </p:spPr>
        <p:txBody>
          <a:bodyPr/>
          <a:lstStyle>
            <a:lvl1pPr>
              <a:defRPr/>
            </a:lvl1pPr>
          </a:lstStyle>
          <a:p>
            <a:r>
              <a:rPr lang="el-GR"/>
              <a:t>Στυλ κύριου τίτλου</a:t>
            </a:r>
          </a:p>
        </p:txBody>
      </p:sp>
      <p:sp>
        <p:nvSpPr>
          <p:cNvPr id="3" name="Θέση κειμένου 2"/>
          <p:cNvSpPr>
            <a:spLocks noGrp="1"/>
          </p:cNvSpPr>
          <p:nvPr>
            <p:ph type="body" idx="1"/>
          </p:nvPr>
        </p:nvSpPr>
        <p:spPr>
          <a:xfrm>
            <a:off x="609521" y="1535469"/>
            <a:ext cx="5386216"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el-GR"/>
              <a:t>Στυλ υποδείγματος κειμένου</a:t>
            </a:r>
          </a:p>
        </p:txBody>
      </p:sp>
      <p:sp>
        <p:nvSpPr>
          <p:cNvPr id="4" name="Θέση περιεχομένου 3"/>
          <p:cNvSpPr>
            <a:spLocks noGrp="1"/>
          </p:cNvSpPr>
          <p:nvPr>
            <p:ph sz="half" idx="2"/>
          </p:nvPr>
        </p:nvSpPr>
        <p:spPr>
          <a:xfrm>
            <a:off x="609521" y="2175379"/>
            <a:ext cx="5386216"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5" name="Θέση κειμένου 4"/>
          <p:cNvSpPr>
            <a:spLocks noGrp="1"/>
          </p:cNvSpPr>
          <p:nvPr>
            <p:ph type="body" sz="quarter" idx="3"/>
          </p:nvPr>
        </p:nvSpPr>
        <p:spPr>
          <a:xfrm>
            <a:off x="6192561" y="1535469"/>
            <a:ext cx="5388332" cy="639910"/>
          </a:xfrm>
        </p:spPr>
        <p:txBody>
          <a:bodyPr anchor="b"/>
          <a:lstStyle>
            <a:lvl1pPr marL="0" indent="0">
              <a:buNone/>
              <a:defRPr sz="2900" b="1"/>
            </a:lvl1pPr>
            <a:lvl2pPr marL="544251" indent="0">
              <a:buNone/>
              <a:defRPr sz="2400" b="1"/>
            </a:lvl2pPr>
            <a:lvl3pPr marL="1088502" indent="0">
              <a:buNone/>
              <a:defRPr sz="2100" b="1"/>
            </a:lvl3pPr>
            <a:lvl4pPr marL="1632753" indent="0">
              <a:buNone/>
              <a:defRPr sz="1900" b="1"/>
            </a:lvl4pPr>
            <a:lvl5pPr marL="2177004" indent="0">
              <a:buNone/>
              <a:defRPr sz="1900" b="1"/>
            </a:lvl5pPr>
            <a:lvl6pPr marL="2721254" indent="0">
              <a:buNone/>
              <a:defRPr sz="1900" b="1"/>
            </a:lvl6pPr>
            <a:lvl7pPr marL="3265505" indent="0">
              <a:buNone/>
              <a:defRPr sz="1900" b="1"/>
            </a:lvl7pPr>
            <a:lvl8pPr marL="3809756" indent="0">
              <a:buNone/>
              <a:defRPr sz="1900" b="1"/>
            </a:lvl8pPr>
            <a:lvl9pPr marL="4354007" indent="0">
              <a:buNone/>
              <a:defRPr sz="1900" b="1"/>
            </a:lvl9pPr>
          </a:lstStyle>
          <a:p>
            <a:pPr lvl="0"/>
            <a:r>
              <a:rPr lang="el-GR"/>
              <a:t>Στυλ υποδείγματος κειμένου</a:t>
            </a:r>
          </a:p>
        </p:txBody>
      </p:sp>
      <p:sp>
        <p:nvSpPr>
          <p:cNvPr id="6" name="Θέση περιεχομένου 5"/>
          <p:cNvSpPr>
            <a:spLocks noGrp="1"/>
          </p:cNvSpPr>
          <p:nvPr>
            <p:ph sz="quarter" idx="4"/>
          </p:nvPr>
        </p:nvSpPr>
        <p:spPr>
          <a:xfrm>
            <a:off x="6192561" y="2175379"/>
            <a:ext cx="5388332" cy="3952203"/>
          </a:xfrm>
        </p:spPr>
        <p:txBody>
          <a:bodyPr/>
          <a:lstStyle>
            <a:lvl1pPr>
              <a:defRPr sz="2900"/>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7" name="Θέση ημερομηνίας 6"/>
          <p:cNvSpPr>
            <a:spLocks noGrp="1"/>
          </p:cNvSpPr>
          <p:nvPr>
            <p:ph type="dt" sz="half" idx="10"/>
          </p:nvPr>
        </p:nvSpPr>
        <p:spPr/>
        <p:txBody>
          <a:bodyPr/>
          <a:lstStyle/>
          <a:p>
            <a:fld id="{C9F8F0AC-82F9-4FD9-BBDA-CFD627E4D577}" type="datetime1">
              <a:rPr lang="el-GR" smtClean="0"/>
              <a:t>27/6/2022</a:t>
            </a:fld>
            <a:endParaRPr lang="el-GR"/>
          </a:p>
        </p:txBody>
      </p:sp>
      <p:sp>
        <p:nvSpPr>
          <p:cNvPr id="8" name="Θέση υποσέλιδου 7"/>
          <p:cNvSpPr>
            <a:spLocks noGrp="1"/>
          </p:cNvSpPr>
          <p:nvPr>
            <p:ph type="ftr" sz="quarter" idx="11"/>
          </p:nvPr>
        </p:nvSpPr>
        <p:spPr/>
        <p:txBody>
          <a:bodyPr/>
          <a:lstStyle/>
          <a:p>
            <a:endParaRPr lang="el-GR"/>
          </a:p>
        </p:txBody>
      </p:sp>
      <p:sp>
        <p:nvSpPr>
          <p:cNvPr id="9" name="Θέση αριθμού διαφάνειας 8"/>
          <p:cNvSpPr>
            <a:spLocks noGrp="1"/>
          </p:cNvSpPr>
          <p:nvPr>
            <p:ph type="sldNum" sz="quarter" idx="12"/>
          </p:nvPr>
        </p:nvSpPr>
        <p:spPr/>
        <p:txBody>
          <a:bodyPr/>
          <a:lstStyle/>
          <a:p>
            <a:fld id="{75B3E6B2-7C3C-4FA1-9D16-E23821600A0C}" type="slidenum">
              <a:rPr lang="el-GR" smtClean="0"/>
              <a:t>‹#›</a:t>
            </a:fld>
            <a:endParaRPr lang="el-GR"/>
          </a:p>
        </p:txBody>
      </p:sp>
    </p:spTree>
    <p:extLst>
      <p:ext uri="{BB962C8B-B14F-4D97-AF65-F5344CB8AC3E}">
        <p14:creationId xmlns:p14="http://schemas.microsoft.com/office/powerpoint/2010/main" val="20366787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lang="el-GR"/>
              <a:t>Στυλ κύριου τίτλου</a:t>
            </a:r>
          </a:p>
        </p:txBody>
      </p:sp>
      <p:sp>
        <p:nvSpPr>
          <p:cNvPr id="3" name="Θέση ημερομηνίας 2"/>
          <p:cNvSpPr>
            <a:spLocks noGrp="1"/>
          </p:cNvSpPr>
          <p:nvPr>
            <p:ph type="dt" sz="half" idx="10"/>
          </p:nvPr>
        </p:nvSpPr>
        <p:spPr/>
        <p:txBody>
          <a:bodyPr/>
          <a:lstStyle/>
          <a:p>
            <a:fld id="{9245D63C-B7B8-4924-9750-613467D95BA9}" type="datetime1">
              <a:rPr lang="el-GR" smtClean="0"/>
              <a:t>27/6/2022</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p:txBody>
          <a:bodyPr/>
          <a:lstStyle/>
          <a:p>
            <a:fld id="{75B3E6B2-7C3C-4FA1-9D16-E23821600A0C}" type="slidenum">
              <a:rPr lang="el-GR" smtClean="0"/>
              <a:t>‹#›</a:t>
            </a:fld>
            <a:endParaRPr lang="el-GR"/>
          </a:p>
        </p:txBody>
      </p:sp>
    </p:spTree>
    <p:extLst>
      <p:ext uri="{BB962C8B-B14F-4D97-AF65-F5344CB8AC3E}">
        <p14:creationId xmlns:p14="http://schemas.microsoft.com/office/powerpoint/2010/main" val="3566829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Θέση ημερομηνίας 1"/>
          <p:cNvSpPr>
            <a:spLocks noGrp="1"/>
          </p:cNvSpPr>
          <p:nvPr>
            <p:ph type="dt" sz="half" idx="10"/>
          </p:nvPr>
        </p:nvSpPr>
        <p:spPr/>
        <p:txBody>
          <a:bodyPr/>
          <a:lstStyle/>
          <a:p>
            <a:fld id="{328F5B8C-10F0-4ABF-A28F-9153E2E86A54}" type="datetime1">
              <a:rPr lang="el-GR" smtClean="0"/>
              <a:t>27/6/2022</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p:txBody>
          <a:bodyPr/>
          <a:lstStyle/>
          <a:p>
            <a:fld id="{75B3E6B2-7C3C-4FA1-9D16-E23821600A0C}" type="slidenum">
              <a:rPr lang="el-GR" smtClean="0"/>
              <a:t>‹#›</a:t>
            </a:fld>
            <a:endParaRPr lang="el-GR"/>
          </a:p>
        </p:txBody>
      </p:sp>
    </p:spTree>
    <p:extLst>
      <p:ext uri="{BB962C8B-B14F-4D97-AF65-F5344CB8AC3E}">
        <p14:creationId xmlns:p14="http://schemas.microsoft.com/office/powerpoint/2010/main" val="145614486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609521" y="273113"/>
            <a:ext cx="4010562" cy="1162319"/>
          </a:xfrm>
        </p:spPr>
        <p:txBody>
          <a:bodyPr anchor="b"/>
          <a:lstStyle>
            <a:lvl1pPr algn="l">
              <a:defRPr sz="2400" b="1"/>
            </a:lvl1pPr>
          </a:lstStyle>
          <a:p>
            <a:r>
              <a:rPr lang="el-GR"/>
              <a:t>Στυλ κύριου τίτλου</a:t>
            </a:r>
          </a:p>
        </p:txBody>
      </p:sp>
      <p:sp>
        <p:nvSpPr>
          <p:cNvPr id="3" name="Θέση περιεχομένου 2"/>
          <p:cNvSpPr>
            <a:spLocks noGrp="1"/>
          </p:cNvSpPr>
          <p:nvPr>
            <p:ph idx="1"/>
          </p:nvPr>
        </p:nvSpPr>
        <p:spPr>
          <a:xfrm>
            <a:off x="4766113" y="273114"/>
            <a:ext cx="6814779" cy="5854468"/>
          </a:xfrm>
        </p:spPr>
        <p:txBody>
          <a:bodyPr/>
          <a:lstStyle>
            <a:lvl1pPr>
              <a:defRPr sz="3800"/>
            </a:lvl1pPr>
            <a:lvl2pPr>
              <a:defRPr sz="3300"/>
            </a:lvl2pPr>
            <a:lvl3pPr>
              <a:defRPr sz="2900"/>
            </a:lvl3pPr>
            <a:lvl4pPr>
              <a:defRPr sz="2400"/>
            </a:lvl4pPr>
            <a:lvl5pPr>
              <a:defRPr sz="2400"/>
            </a:lvl5pPr>
            <a:lvl6pPr>
              <a:defRPr sz="2400"/>
            </a:lvl6pPr>
            <a:lvl7pPr>
              <a:defRPr sz="2400"/>
            </a:lvl7pPr>
            <a:lvl8pPr>
              <a:defRPr sz="2400"/>
            </a:lvl8pPr>
            <a:lvl9pPr>
              <a:defRPr sz="2400"/>
            </a:lvl9p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κειμένου 3"/>
          <p:cNvSpPr>
            <a:spLocks noGrp="1"/>
          </p:cNvSpPr>
          <p:nvPr>
            <p:ph type="body" sz="half" idx="2"/>
          </p:nvPr>
        </p:nvSpPr>
        <p:spPr>
          <a:xfrm>
            <a:off x="609521" y="1435433"/>
            <a:ext cx="4010562" cy="4692149"/>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63E1CF65-56EF-40F9-9661-8D18D091FA9A}" type="datetime1">
              <a:rPr lang="el-GR" smtClean="0"/>
              <a:t>27/6/2022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75B3E6B2-7C3C-4FA1-9D16-E23821600A0C}" type="slidenum">
              <a:rPr lang="el-GR" smtClean="0"/>
              <a:t>‹#›</a:t>
            </a:fld>
            <a:endParaRPr lang="el-GR"/>
          </a:p>
        </p:txBody>
      </p:sp>
    </p:spTree>
    <p:extLst>
      <p:ext uri="{BB962C8B-B14F-4D97-AF65-F5344CB8AC3E}">
        <p14:creationId xmlns:p14="http://schemas.microsoft.com/office/powerpoint/2010/main" val="26986018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p:cNvSpPr>
            <a:spLocks noGrp="1"/>
          </p:cNvSpPr>
          <p:nvPr>
            <p:ph type="title"/>
          </p:nvPr>
        </p:nvSpPr>
        <p:spPr>
          <a:xfrm>
            <a:off x="2389406" y="4801712"/>
            <a:ext cx="7314248" cy="566869"/>
          </a:xfrm>
        </p:spPr>
        <p:txBody>
          <a:bodyPr anchor="b"/>
          <a:lstStyle>
            <a:lvl1pPr algn="l">
              <a:defRPr sz="2400" b="1"/>
            </a:lvl1pPr>
          </a:lstStyle>
          <a:p>
            <a:r>
              <a:rPr lang="el-GR"/>
              <a:t>Στυλ κύριου τίτλου</a:t>
            </a:r>
          </a:p>
        </p:txBody>
      </p:sp>
      <p:sp>
        <p:nvSpPr>
          <p:cNvPr id="3" name="Θέση εικόνας 2"/>
          <p:cNvSpPr>
            <a:spLocks noGrp="1"/>
          </p:cNvSpPr>
          <p:nvPr>
            <p:ph type="pic" idx="1"/>
          </p:nvPr>
        </p:nvSpPr>
        <p:spPr>
          <a:xfrm>
            <a:off x="2389406" y="612917"/>
            <a:ext cx="7314248" cy="4115753"/>
          </a:xfrm>
        </p:spPr>
        <p:txBody>
          <a:bodyPr/>
          <a:lstStyle>
            <a:lvl1pPr marL="0" indent="0">
              <a:buNone/>
              <a:defRPr sz="3800"/>
            </a:lvl1pPr>
            <a:lvl2pPr marL="544251" indent="0">
              <a:buNone/>
              <a:defRPr sz="3300"/>
            </a:lvl2pPr>
            <a:lvl3pPr marL="1088502" indent="0">
              <a:buNone/>
              <a:defRPr sz="2900"/>
            </a:lvl3pPr>
            <a:lvl4pPr marL="1632753" indent="0">
              <a:buNone/>
              <a:defRPr sz="2400"/>
            </a:lvl4pPr>
            <a:lvl5pPr marL="2177004" indent="0">
              <a:buNone/>
              <a:defRPr sz="2400"/>
            </a:lvl5pPr>
            <a:lvl6pPr marL="2721254" indent="0">
              <a:buNone/>
              <a:defRPr sz="2400"/>
            </a:lvl6pPr>
            <a:lvl7pPr marL="3265505" indent="0">
              <a:buNone/>
              <a:defRPr sz="2400"/>
            </a:lvl7pPr>
            <a:lvl8pPr marL="3809756" indent="0">
              <a:buNone/>
              <a:defRPr sz="2400"/>
            </a:lvl8pPr>
            <a:lvl9pPr marL="4354007" indent="0">
              <a:buNone/>
              <a:defRPr sz="2400"/>
            </a:lvl9pPr>
          </a:lstStyle>
          <a:p>
            <a:endParaRPr lang="el-GR"/>
          </a:p>
        </p:txBody>
      </p:sp>
      <p:sp>
        <p:nvSpPr>
          <p:cNvPr id="4" name="Θέση κειμένου 3"/>
          <p:cNvSpPr>
            <a:spLocks noGrp="1"/>
          </p:cNvSpPr>
          <p:nvPr>
            <p:ph type="body" sz="half" idx="2"/>
          </p:nvPr>
        </p:nvSpPr>
        <p:spPr>
          <a:xfrm>
            <a:off x="2389406" y="5368581"/>
            <a:ext cx="7314248" cy="805048"/>
          </a:xfrm>
        </p:spPr>
        <p:txBody>
          <a:bodyPr/>
          <a:lstStyle>
            <a:lvl1pPr marL="0" indent="0">
              <a:buNone/>
              <a:defRPr sz="1700"/>
            </a:lvl1pPr>
            <a:lvl2pPr marL="544251" indent="0">
              <a:buNone/>
              <a:defRPr sz="1400"/>
            </a:lvl2pPr>
            <a:lvl3pPr marL="1088502" indent="0">
              <a:buNone/>
              <a:defRPr sz="1200"/>
            </a:lvl3pPr>
            <a:lvl4pPr marL="1632753" indent="0">
              <a:buNone/>
              <a:defRPr sz="1100"/>
            </a:lvl4pPr>
            <a:lvl5pPr marL="2177004" indent="0">
              <a:buNone/>
              <a:defRPr sz="1100"/>
            </a:lvl5pPr>
            <a:lvl6pPr marL="2721254" indent="0">
              <a:buNone/>
              <a:defRPr sz="1100"/>
            </a:lvl6pPr>
            <a:lvl7pPr marL="3265505" indent="0">
              <a:buNone/>
              <a:defRPr sz="1100"/>
            </a:lvl7pPr>
            <a:lvl8pPr marL="3809756" indent="0">
              <a:buNone/>
              <a:defRPr sz="1100"/>
            </a:lvl8pPr>
            <a:lvl9pPr marL="4354007" indent="0">
              <a:buNone/>
              <a:defRPr sz="1100"/>
            </a:lvl9pPr>
          </a:lstStyle>
          <a:p>
            <a:pPr lvl="0"/>
            <a:r>
              <a:rPr lang="el-GR"/>
              <a:t>Στυλ υποδείγματος κειμένου</a:t>
            </a:r>
          </a:p>
        </p:txBody>
      </p:sp>
      <p:sp>
        <p:nvSpPr>
          <p:cNvPr id="5" name="Θέση ημερομηνίας 4"/>
          <p:cNvSpPr>
            <a:spLocks noGrp="1"/>
          </p:cNvSpPr>
          <p:nvPr>
            <p:ph type="dt" sz="half" idx="10"/>
          </p:nvPr>
        </p:nvSpPr>
        <p:spPr/>
        <p:txBody>
          <a:bodyPr/>
          <a:lstStyle/>
          <a:p>
            <a:fld id="{320A13B0-3C53-4C88-8ABD-935AF0CEC3EB}" type="datetime1">
              <a:rPr lang="el-GR" smtClean="0"/>
              <a:t>27/6/2022</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75B3E6B2-7C3C-4FA1-9D16-E23821600A0C}" type="slidenum">
              <a:rPr lang="el-GR" smtClean="0"/>
              <a:t>‹#›</a:t>
            </a:fld>
            <a:endParaRPr lang="el-GR"/>
          </a:p>
        </p:txBody>
      </p:sp>
    </p:spTree>
    <p:extLst>
      <p:ext uri="{BB962C8B-B14F-4D97-AF65-F5344CB8AC3E}">
        <p14:creationId xmlns:p14="http://schemas.microsoft.com/office/powerpoint/2010/main" val="5687229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p:cNvSpPr>
            <a:spLocks noGrp="1"/>
          </p:cNvSpPr>
          <p:nvPr>
            <p:ph type="title"/>
          </p:nvPr>
        </p:nvSpPr>
        <p:spPr>
          <a:xfrm>
            <a:off x="609521" y="274701"/>
            <a:ext cx="10971372" cy="1143265"/>
          </a:xfrm>
          <a:prstGeom prst="rect">
            <a:avLst/>
          </a:prstGeom>
        </p:spPr>
        <p:txBody>
          <a:bodyPr vert="horz" lIns="108850" tIns="54425" rIns="108850" bIns="54425" rtlCol="0" anchor="ctr">
            <a:normAutofit/>
          </a:bodyPr>
          <a:lstStyle/>
          <a:p>
            <a:r>
              <a:rPr lang="el-GR"/>
              <a:t>Στυλ κύριου τίτλου</a:t>
            </a:r>
          </a:p>
        </p:txBody>
      </p:sp>
      <p:sp>
        <p:nvSpPr>
          <p:cNvPr id="3" name="Θέση κειμένου 2"/>
          <p:cNvSpPr>
            <a:spLocks noGrp="1"/>
          </p:cNvSpPr>
          <p:nvPr>
            <p:ph type="body" idx="1"/>
          </p:nvPr>
        </p:nvSpPr>
        <p:spPr>
          <a:xfrm>
            <a:off x="609521" y="1600571"/>
            <a:ext cx="10971372" cy="4527011"/>
          </a:xfrm>
          <a:prstGeom prst="rect">
            <a:avLst/>
          </a:prstGeom>
        </p:spPr>
        <p:txBody>
          <a:bodyPr vert="horz" lIns="108850" tIns="54425" rIns="108850" bIns="54425" rtlCol="0">
            <a:normAutofit/>
          </a:bodyPr>
          <a:lstStyle/>
          <a:p>
            <a:pPr lvl="0"/>
            <a:r>
              <a:rPr lang="el-GR"/>
              <a:t>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4" name="Θέση ημερομηνίας 3"/>
          <p:cNvSpPr>
            <a:spLocks noGrp="1"/>
          </p:cNvSpPr>
          <p:nvPr>
            <p:ph type="dt" sz="half" idx="2"/>
          </p:nvPr>
        </p:nvSpPr>
        <p:spPr>
          <a:xfrm>
            <a:off x="609521" y="6357822"/>
            <a:ext cx="2844430" cy="365210"/>
          </a:xfrm>
          <a:prstGeom prst="rect">
            <a:avLst/>
          </a:prstGeom>
        </p:spPr>
        <p:txBody>
          <a:bodyPr vert="horz" lIns="108850" tIns="54425" rIns="108850" bIns="54425" rtlCol="0" anchor="ctr"/>
          <a:lstStyle>
            <a:lvl1pPr algn="l">
              <a:defRPr sz="1400">
                <a:solidFill>
                  <a:schemeClr val="tx1">
                    <a:tint val="75000"/>
                  </a:schemeClr>
                </a:solidFill>
              </a:defRPr>
            </a:lvl1pPr>
          </a:lstStyle>
          <a:p>
            <a:fld id="{F4552CC8-888E-4872-9186-9A126F69D4DD}" type="datetime1">
              <a:rPr lang="el-GR" smtClean="0"/>
              <a:t>27/6/2022</a:t>
            </a:fld>
            <a:endParaRPr lang="el-GR"/>
          </a:p>
        </p:txBody>
      </p:sp>
      <p:sp>
        <p:nvSpPr>
          <p:cNvPr id="5" name="Θέση υποσέλιδου 4"/>
          <p:cNvSpPr>
            <a:spLocks noGrp="1"/>
          </p:cNvSpPr>
          <p:nvPr>
            <p:ph type="ftr" sz="quarter" idx="3"/>
          </p:nvPr>
        </p:nvSpPr>
        <p:spPr>
          <a:xfrm>
            <a:off x="4165058" y="6357822"/>
            <a:ext cx="3860297" cy="365210"/>
          </a:xfrm>
          <a:prstGeom prst="rect">
            <a:avLst/>
          </a:prstGeom>
        </p:spPr>
        <p:txBody>
          <a:bodyPr vert="horz" lIns="108850" tIns="54425" rIns="108850" bIns="54425" rtlCol="0" anchor="ctr"/>
          <a:lstStyle>
            <a:lvl1pPr algn="ctr">
              <a:defRPr sz="1400">
                <a:solidFill>
                  <a:schemeClr val="tx1">
                    <a:tint val="75000"/>
                  </a:schemeClr>
                </a:solidFill>
              </a:defRPr>
            </a:lvl1pPr>
          </a:lstStyle>
          <a:p>
            <a:endParaRPr lang="el-GR"/>
          </a:p>
        </p:txBody>
      </p:sp>
      <p:sp>
        <p:nvSpPr>
          <p:cNvPr id="6" name="Θέση αριθμού διαφάνειας 5"/>
          <p:cNvSpPr>
            <a:spLocks noGrp="1"/>
          </p:cNvSpPr>
          <p:nvPr>
            <p:ph type="sldNum" sz="quarter" idx="4"/>
          </p:nvPr>
        </p:nvSpPr>
        <p:spPr>
          <a:xfrm>
            <a:off x="8736463" y="6357822"/>
            <a:ext cx="2844430" cy="365210"/>
          </a:xfrm>
          <a:prstGeom prst="rect">
            <a:avLst/>
          </a:prstGeom>
        </p:spPr>
        <p:txBody>
          <a:bodyPr vert="horz" lIns="108850" tIns="54425" rIns="108850" bIns="54425" rtlCol="0" anchor="ctr"/>
          <a:lstStyle>
            <a:lvl1pPr algn="r">
              <a:defRPr sz="1400">
                <a:solidFill>
                  <a:schemeClr val="tx1">
                    <a:tint val="75000"/>
                  </a:schemeClr>
                </a:solidFill>
              </a:defRPr>
            </a:lvl1pPr>
          </a:lstStyle>
          <a:p>
            <a:fld id="{75B3E6B2-7C3C-4FA1-9D16-E23821600A0C}" type="slidenum">
              <a:rPr lang="el-GR" smtClean="0"/>
              <a:t>‹#›</a:t>
            </a:fld>
            <a:endParaRPr lang="el-GR"/>
          </a:p>
        </p:txBody>
      </p:sp>
    </p:spTree>
    <p:extLst>
      <p:ext uri="{BB962C8B-B14F-4D97-AF65-F5344CB8AC3E}">
        <p14:creationId xmlns:p14="http://schemas.microsoft.com/office/powerpoint/2010/main" val="128161013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1088502" rtl="0" eaLnBrk="1" latinLnBrk="0" hangingPunct="1">
        <a:spcBef>
          <a:spcPct val="0"/>
        </a:spcBef>
        <a:buNone/>
        <a:defRPr sz="5200" kern="1200">
          <a:solidFill>
            <a:schemeClr val="tx1"/>
          </a:solidFill>
          <a:latin typeface="+mj-lt"/>
          <a:ea typeface="+mj-ea"/>
          <a:cs typeface="+mj-cs"/>
        </a:defRPr>
      </a:lvl1pPr>
    </p:titleStyle>
    <p:bodyStyle>
      <a:lvl1pPr marL="408188" indent="-408188" algn="l" defTabSz="1088502" rtl="0" eaLnBrk="1" latinLnBrk="0" hangingPunct="1">
        <a:spcBef>
          <a:spcPct val="20000"/>
        </a:spcBef>
        <a:buFont typeface="Arial" panose="020B0604020202020204" pitchFamily="34" charset="0"/>
        <a:buChar char="•"/>
        <a:defRPr sz="3800" kern="1200">
          <a:solidFill>
            <a:schemeClr val="tx1"/>
          </a:solidFill>
          <a:latin typeface="+mn-lt"/>
          <a:ea typeface="+mn-ea"/>
          <a:cs typeface="+mn-cs"/>
        </a:defRPr>
      </a:lvl1pPr>
      <a:lvl2pPr marL="884408" indent="-340157" algn="l" defTabSz="1088502" rtl="0" eaLnBrk="1" latinLnBrk="0" hangingPunct="1">
        <a:spcBef>
          <a:spcPct val="20000"/>
        </a:spcBef>
        <a:buFont typeface="Arial" panose="020B0604020202020204" pitchFamily="34" charset="0"/>
        <a:buChar char="–"/>
        <a:defRPr sz="3300" kern="1200">
          <a:solidFill>
            <a:schemeClr val="tx1"/>
          </a:solidFill>
          <a:latin typeface="+mn-lt"/>
          <a:ea typeface="+mn-ea"/>
          <a:cs typeface="+mn-cs"/>
        </a:defRPr>
      </a:lvl2pPr>
      <a:lvl3pPr marL="1360627" indent="-272125" algn="l" defTabSz="1088502" rtl="0" eaLnBrk="1" latinLnBrk="0" hangingPunct="1">
        <a:spcBef>
          <a:spcPct val="20000"/>
        </a:spcBef>
        <a:buFont typeface="Arial" panose="020B0604020202020204" pitchFamily="34" charset="0"/>
        <a:buChar char="•"/>
        <a:defRPr sz="2900" kern="1200">
          <a:solidFill>
            <a:schemeClr val="tx1"/>
          </a:solidFill>
          <a:latin typeface="+mn-lt"/>
          <a:ea typeface="+mn-ea"/>
          <a:cs typeface="+mn-cs"/>
        </a:defRPr>
      </a:lvl3pPr>
      <a:lvl4pPr marL="1904878"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4pPr>
      <a:lvl5pPr marL="2449129"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5pPr>
      <a:lvl6pPr marL="2993380"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6pPr>
      <a:lvl7pPr marL="3537631"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7pPr>
      <a:lvl8pPr marL="4081882"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8pPr>
      <a:lvl9pPr marL="4626132" indent="-272125" algn="l" defTabSz="108850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9pPr>
    </p:bodyStyle>
    <p:otherStyle>
      <a:defPPr>
        <a:defRPr lang="el-GR"/>
      </a:defPPr>
      <a:lvl1pPr marL="0" algn="l" defTabSz="1088502" rtl="0" eaLnBrk="1" latinLnBrk="0" hangingPunct="1">
        <a:defRPr sz="2100" kern="1200">
          <a:solidFill>
            <a:schemeClr val="tx1"/>
          </a:solidFill>
          <a:latin typeface="+mn-lt"/>
          <a:ea typeface="+mn-ea"/>
          <a:cs typeface="+mn-cs"/>
        </a:defRPr>
      </a:lvl1pPr>
      <a:lvl2pPr marL="544251" algn="l" defTabSz="1088502" rtl="0" eaLnBrk="1" latinLnBrk="0" hangingPunct="1">
        <a:defRPr sz="2100" kern="1200">
          <a:solidFill>
            <a:schemeClr val="tx1"/>
          </a:solidFill>
          <a:latin typeface="+mn-lt"/>
          <a:ea typeface="+mn-ea"/>
          <a:cs typeface="+mn-cs"/>
        </a:defRPr>
      </a:lvl2pPr>
      <a:lvl3pPr marL="1088502" algn="l" defTabSz="1088502" rtl="0" eaLnBrk="1" latinLnBrk="0" hangingPunct="1">
        <a:defRPr sz="2100" kern="1200">
          <a:solidFill>
            <a:schemeClr val="tx1"/>
          </a:solidFill>
          <a:latin typeface="+mn-lt"/>
          <a:ea typeface="+mn-ea"/>
          <a:cs typeface="+mn-cs"/>
        </a:defRPr>
      </a:lvl3pPr>
      <a:lvl4pPr marL="1632753" algn="l" defTabSz="1088502" rtl="0" eaLnBrk="1" latinLnBrk="0" hangingPunct="1">
        <a:defRPr sz="2100" kern="1200">
          <a:solidFill>
            <a:schemeClr val="tx1"/>
          </a:solidFill>
          <a:latin typeface="+mn-lt"/>
          <a:ea typeface="+mn-ea"/>
          <a:cs typeface="+mn-cs"/>
        </a:defRPr>
      </a:lvl4pPr>
      <a:lvl5pPr marL="2177004" algn="l" defTabSz="1088502" rtl="0" eaLnBrk="1" latinLnBrk="0" hangingPunct="1">
        <a:defRPr sz="2100" kern="1200">
          <a:solidFill>
            <a:schemeClr val="tx1"/>
          </a:solidFill>
          <a:latin typeface="+mn-lt"/>
          <a:ea typeface="+mn-ea"/>
          <a:cs typeface="+mn-cs"/>
        </a:defRPr>
      </a:lvl5pPr>
      <a:lvl6pPr marL="2721254" algn="l" defTabSz="1088502" rtl="0" eaLnBrk="1" latinLnBrk="0" hangingPunct="1">
        <a:defRPr sz="2100" kern="1200">
          <a:solidFill>
            <a:schemeClr val="tx1"/>
          </a:solidFill>
          <a:latin typeface="+mn-lt"/>
          <a:ea typeface="+mn-ea"/>
          <a:cs typeface="+mn-cs"/>
        </a:defRPr>
      </a:lvl6pPr>
      <a:lvl7pPr marL="3265505" algn="l" defTabSz="1088502" rtl="0" eaLnBrk="1" latinLnBrk="0" hangingPunct="1">
        <a:defRPr sz="2100" kern="1200">
          <a:solidFill>
            <a:schemeClr val="tx1"/>
          </a:solidFill>
          <a:latin typeface="+mn-lt"/>
          <a:ea typeface="+mn-ea"/>
          <a:cs typeface="+mn-cs"/>
        </a:defRPr>
      </a:lvl7pPr>
      <a:lvl8pPr marL="3809756" algn="l" defTabSz="1088502" rtl="0" eaLnBrk="1" latinLnBrk="0" hangingPunct="1">
        <a:defRPr sz="2100" kern="1200">
          <a:solidFill>
            <a:schemeClr val="tx1"/>
          </a:solidFill>
          <a:latin typeface="+mn-lt"/>
          <a:ea typeface="+mn-ea"/>
          <a:cs typeface="+mn-cs"/>
        </a:defRPr>
      </a:lvl8pPr>
      <a:lvl9pPr marL="4354007" algn="l" defTabSz="1088502"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jpeg"/></Relationships>
</file>

<file path=ppt/slides/_rels/slide2.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6.png"/><Relationship Id="rId18" Type="http://schemas.openxmlformats.org/officeDocument/2006/relationships/image" Target="../media/image30.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5.png"/><Relationship Id="rId17" Type="http://schemas.openxmlformats.org/officeDocument/2006/relationships/image" Target="../media/image29.png"/><Relationship Id="rId2" Type="http://schemas.openxmlformats.org/officeDocument/2006/relationships/image" Target="../media/image15.png"/><Relationship Id="rId16" Type="http://schemas.openxmlformats.org/officeDocument/2006/relationships/image" Target="../media/image28.jpeg"/><Relationship Id="rId20" Type="http://schemas.openxmlformats.org/officeDocument/2006/relationships/image" Target="../media/image32.jpg"/><Relationship Id="rId1" Type="http://schemas.openxmlformats.org/officeDocument/2006/relationships/slideLayout" Target="../slideLayouts/slideLayout2.xml"/><Relationship Id="rId6" Type="http://schemas.openxmlformats.org/officeDocument/2006/relationships/image" Target="../media/image19.png"/><Relationship Id="rId11" Type="http://schemas.openxmlformats.org/officeDocument/2006/relationships/image" Target="../media/image24.png"/><Relationship Id="rId5" Type="http://schemas.openxmlformats.org/officeDocument/2006/relationships/image" Target="../media/image18.png"/><Relationship Id="rId15" Type="http://schemas.openxmlformats.org/officeDocument/2006/relationships/image" Target="../media/image27.png"/><Relationship Id="rId10" Type="http://schemas.openxmlformats.org/officeDocument/2006/relationships/image" Target="../media/image23.png"/><Relationship Id="rId19" Type="http://schemas.openxmlformats.org/officeDocument/2006/relationships/image" Target="../media/image31.png"/><Relationship Id="rId4" Type="http://schemas.openxmlformats.org/officeDocument/2006/relationships/image" Target="../media/image17.png"/><Relationship Id="rId9" Type="http://schemas.openxmlformats.org/officeDocument/2006/relationships/image" Target="../media/image22.png"/><Relationship Id="rId14" Type="http://schemas.openxmlformats.org/officeDocument/2006/relationships/chart" Target="../charts/chart1.xml"/></Relationships>
</file>

<file path=ppt/slides/_rels/slide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0.png"/><Relationship Id="rId3" Type="http://schemas.openxmlformats.org/officeDocument/2006/relationships/image" Target="../media/image35.emf"/><Relationship Id="rId7" Type="http://schemas.openxmlformats.org/officeDocument/2006/relationships/image" Target="../media/image39.emf"/><Relationship Id="rId12" Type="http://schemas.openxmlformats.org/officeDocument/2006/relationships/image" Target="../media/image41.png"/><Relationship Id="rId2" Type="http://schemas.openxmlformats.org/officeDocument/2006/relationships/image" Target="../media/image34.emf"/><Relationship Id="rId16"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38.emf"/><Relationship Id="rId11" Type="http://schemas.openxmlformats.org/officeDocument/2006/relationships/image" Target="../media/image40.png"/><Relationship Id="rId5" Type="http://schemas.openxmlformats.org/officeDocument/2006/relationships/image" Target="../media/image37.emf"/><Relationship Id="rId15" Type="http://schemas.openxmlformats.org/officeDocument/2006/relationships/image" Target="../media/image42.png"/><Relationship Id="rId10" Type="http://schemas.openxmlformats.org/officeDocument/2006/relationships/image" Target="../media/image29.png"/><Relationship Id="rId4" Type="http://schemas.openxmlformats.org/officeDocument/2006/relationships/image" Target="../media/image36.emf"/><Relationship Id="rId9" Type="http://schemas.openxmlformats.org/officeDocument/2006/relationships/image" Target="../media/image28.jpeg"/><Relationship Id="rId14" Type="http://schemas.openxmlformats.org/officeDocument/2006/relationships/image" Target="../media/image31.png"/></Relationships>
</file>

<file path=ppt/slides/_rels/slide7.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image" Target="../media/image44.png"/><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 Id="rId9"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
            <a:extLst>
              <a:ext uri="{FF2B5EF4-FFF2-40B4-BE49-F238E27FC236}">
                <a16:creationId xmlns:a16="http://schemas.microsoft.com/office/drawing/2014/main" id="{85757B25-DC1F-4370-904B-A9BEDEAA8365}"/>
              </a:ext>
            </a:extLst>
          </p:cNvPr>
          <p:cNvSpPr/>
          <p:nvPr/>
        </p:nvSpPr>
        <p:spPr>
          <a:xfrm>
            <a:off x="3286894" y="693490"/>
            <a:ext cx="5627077" cy="707886"/>
          </a:xfrm>
          <a:prstGeom prst="rect">
            <a:avLst/>
          </a:prstGeom>
        </p:spPr>
        <p:txBody>
          <a:bodyPr>
            <a:spAutoFit/>
          </a:bodyPr>
          <a:lstStyle/>
          <a:p>
            <a:pPr algn="ctr" fontAlgn="base">
              <a:spcBef>
                <a:spcPts val="554"/>
              </a:spcBef>
              <a:spcAft>
                <a:spcPct val="0"/>
              </a:spcAft>
              <a:defRPr/>
            </a:pPr>
            <a:r>
              <a:rPr lang="el-GR" sz="4000" b="1" dirty="0">
                <a:solidFill>
                  <a:schemeClr val="tx1">
                    <a:lumMod val="85000"/>
                    <a:lumOff val="15000"/>
                  </a:schemeClr>
                </a:solidFill>
                <a:latin typeface="Gilroy ExtraBold"/>
                <a:cs typeface="Segoe UI" panose="020B0502040204020203" pitchFamily="34" charset="0"/>
              </a:rPr>
              <a:t>ΑΚΤΩΡ ΠΑΡΑΧΩΡΗΣΕΙΣ</a:t>
            </a:r>
            <a:endParaRPr lang="en-US" sz="4000" b="1" dirty="0">
              <a:solidFill>
                <a:schemeClr val="tx1">
                  <a:lumMod val="85000"/>
                  <a:lumOff val="15000"/>
                </a:schemeClr>
              </a:solidFill>
              <a:latin typeface="Gilroy ExtraBold"/>
              <a:cs typeface="Segoe UI" panose="020B0502040204020203" pitchFamily="34" charset="0"/>
            </a:endParaRPr>
          </a:p>
        </p:txBody>
      </p:sp>
      <p:sp>
        <p:nvSpPr>
          <p:cNvPr id="8" name="Rectangle 4">
            <a:extLst>
              <a:ext uri="{FF2B5EF4-FFF2-40B4-BE49-F238E27FC236}">
                <a16:creationId xmlns:a16="http://schemas.microsoft.com/office/drawing/2014/main" id="{BC08D25A-E203-47B2-994B-A823EFBA5661}"/>
              </a:ext>
            </a:extLst>
          </p:cNvPr>
          <p:cNvSpPr/>
          <p:nvPr/>
        </p:nvSpPr>
        <p:spPr>
          <a:xfrm>
            <a:off x="4065648" y="5085978"/>
            <a:ext cx="3612918" cy="661720"/>
          </a:xfrm>
          <a:prstGeom prst="rect">
            <a:avLst/>
          </a:prstGeom>
        </p:spPr>
        <p:txBody>
          <a:bodyPr wrap="square">
            <a:spAutoFit/>
          </a:bodyPr>
          <a:lstStyle/>
          <a:p>
            <a:pPr algn="ctr" fontAlgn="base">
              <a:spcBef>
                <a:spcPts val="554"/>
              </a:spcBef>
              <a:spcAft>
                <a:spcPct val="0"/>
              </a:spcAft>
              <a:defRPr/>
            </a:pPr>
            <a:r>
              <a:rPr lang="el-GR" sz="1600" dirty="0">
                <a:solidFill>
                  <a:schemeClr val="tx1">
                    <a:lumMod val="85000"/>
                    <a:lumOff val="15000"/>
                  </a:schemeClr>
                </a:solidFill>
                <a:latin typeface="Segoe UI" panose="020B0502040204020203" pitchFamily="34" charset="0"/>
                <a:cs typeface="Segoe UI" panose="020B0502040204020203" pitchFamily="34" charset="0"/>
              </a:rPr>
              <a:t>Εταιρική Παρουσίαση </a:t>
            </a:r>
          </a:p>
          <a:p>
            <a:pPr algn="ctr" fontAlgn="base">
              <a:spcBef>
                <a:spcPts val="554"/>
              </a:spcBef>
              <a:spcAft>
                <a:spcPct val="0"/>
              </a:spcAft>
              <a:defRPr/>
            </a:pPr>
            <a:r>
              <a:rPr lang="el-GR" sz="1600" dirty="0">
                <a:solidFill>
                  <a:schemeClr val="tx1">
                    <a:lumMod val="85000"/>
                    <a:lumOff val="15000"/>
                  </a:schemeClr>
                </a:solidFill>
                <a:latin typeface="Segoe UI" panose="020B0502040204020203" pitchFamily="34" charset="0"/>
                <a:cs typeface="Segoe UI" panose="020B0502040204020203" pitchFamily="34" charset="0"/>
              </a:rPr>
              <a:t>Ιούνιος</a:t>
            </a:r>
            <a:r>
              <a:rPr lang="en-US" sz="1600" dirty="0">
                <a:solidFill>
                  <a:schemeClr val="tx1">
                    <a:lumMod val="85000"/>
                    <a:lumOff val="15000"/>
                  </a:schemeClr>
                </a:solidFill>
                <a:latin typeface="Segoe UI" panose="020B0502040204020203" pitchFamily="34" charset="0"/>
                <a:cs typeface="Segoe UI" panose="020B0502040204020203" pitchFamily="34" charset="0"/>
              </a:rPr>
              <a:t> 2022</a:t>
            </a:r>
          </a:p>
        </p:txBody>
      </p:sp>
      <p:cxnSp>
        <p:nvCxnSpPr>
          <p:cNvPr id="19" name="Straight Connector 6">
            <a:extLst>
              <a:ext uri="{FF2B5EF4-FFF2-40B4-BE49-F238E27FC236}">
                <a16:creationId xmlns:a16="http://schemas.microsoft.com/office/drawing/2014/main" id="{64208699-DA16-4C07-A7C5-DB45132B84E0}"/>
              </a:ext>
            </a:extLst>
          </p:cNvPr>
          <p:cNvCxnSpPr>
            <a:cxnSpLocks/>
          </p:cNvCxnSpPr>
          <p:nvPr/>
        </p:nvCxnSpPr>
        <p:spPr>
          <a:xfrm>
            <a:off x="5662477" y="2089120"/>
            <a:ext cx="875913" cy="0"/>
          </a:xfrm>
          <a:prstGeom prst="line">
            <a:avLst/>
          </a:prstGeom>
          <a:ln w="76200">
            <a:solidFill>
              <a:srgbClr val="EF002C"/>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473A1E92-A991-4FB8-A0F3-F4BB909D31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9970" y="6117934"/>
            <a:ext cx="2170720" cy="845911"/>
          </a:xfrm>
          <a:prstGeom prst="rect">
            <a:avLst/>
          </a:prstGeom>
        </p:spPr>
      </p:pic>
      <p:pic>
        <p:nvPicPr>
          <p:cNvPr id="20" name="Picture 19">
            <a:extLst>
              <a:ext uri="{FF2B5EF4-FFF2-40B4-BE49-F238E27FC236}">
                <a16:creationId xmlns:a16="http://schemas.microsoft.com/office/drawing/2014/main" id="{06F5B6E7-2562-403F-8BEB-7DA56DFF15C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985"/>
          <a:stretch/>
        </p:blipFill>
        <p:spPr>
          <a:xfrm>
            <a:off x="0" y="2526492"/>
            <a:ext cx="3047830" cy="2275760"/>
          </a:xfrm>
          <a:prstGeom prst="rect">
            <a:avLst/>
          </a:prstGeom>
        </p:spPr>
      </p:pic>
      <p:pic>
        <p:nvPicPr>
          <p:cNvPr id="27" name="Picture 26">
            <a:extLst>
              <a:ext uri="{FF2B5EF4-FFF2-40B4-BE49-F238E27FC236}">
                <a16:creationId xmlns:a16="http://schemas.microsoft.com/office/drawing/2014/main" id="{71541769-C39E-40E9-939B-6EF63086E5E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980" r="7691"/>
          <a:stretch/>
        </p:blipFill>
        <p:spPr>
          <a:xfrm>
            <a:off x="6092796" y="2520463"/>
            <a:ext cx="3026746" cy="2281788"/>
          </a:xfrm>
          <a:prstGeom prst="rect">
            <a:avLst/>
          </a:prstGeom>
        </p:spPr>
      </p:pic>
      <p:pic>
        <p:nvPicPr>
          <p:cNvPr id="32" name="Picture 31">
            <a:extLst>
              <a:ext uri="{FF2B5EF4-FFF2-40B4-BE49-F238E27FC236}">
                <a16:creationId xmlns:a16="http://schemas.microsoft.com/office/drawing/2014/main" id="{1878A5FD-A3D2-4171-8556-DAB358991E55}"/>
              </a:ext>
            </a:extLst>
          </p:cNvPr>
          <p:cNvPicPr>
            <a:picLocks noChangeAspect="1"/>
          </p:cNvPicPr>
          <p:nvPr/>
        </p:nvPicPr>
        <p:blipFill rotWithShape="1">
          <a:blip r:embed="rId5"/>
          <a:srcRect l="9300" r="15565"/>
          <a:stretch/>
        </p:blipFill>
        <p:spPr>
          <a:xfrm>
            <a:off x="3011582" y="2523478"/>
            <a:ext cx="3083624" cy="2278774"/>
          </a:xfrm>
          <a:prstGeom prst="rect">
            <a:avLst/>
          </a:prstGeom>
        </p:spPr>
      </p:pic>
      <p:pic>
        <p:nvPicPr>
          <p:cNvPr id="34" name="Picture 33">
            <a:extLst>
              <a:ext uri="{FF2B5EF4-FFF2-40B4-BE49-F238E27FC236}">
                <a16:creationId xmlns:a16="http://schemas.microsoft.com/office/drawing/2014/main" id="{26BDDEB0-F545-4106-97E2-28FD8B22BF3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58533" y="2499519"/>
            <a:ext cx="3157353" cy="2308561"/>
          </a:xfrm>
          <a:prstGeom prst="rect">
            <a:avLst/>
          </a:prstGeom>
        </p:spPr>
      </p:pic>
      <p:pic>
        <p:nvPicPr>
          <p:cNvPr id="36" name="Picture 35">
            <a:extLst>
              <a:ext uri="{FF2B5EF4-FFF2-40B4-BE49-F238E27FC236}">
                <a16:creationId xmlns:a16="http://schemas.microsoft.com/office/drawing/2014/main" id="{8566391F-09BD-4D39-ACD3-43FA5B95C3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127654" y="0"/>
            <a:ext cx="2062759" cy="725445"/>
          </a:xfrm>
          <a:prstGeom prst="rect">
            <a:avLst/>
          </a:prstGeom>
        </p:spPr>
      </p:pic>
    </p:spTree>
    <p:extLst>
      <p:ext uri="{BB962C8B-B14F-4D97-AF65-F5344CB8AC3E}">
        <p14:creationId xmlns:p14="http://schemas.microsoft.com/office/powerpoint/2010/main" val="3687178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7">
            <a:extLst>
              <a:ext uri="{FF2B5EF4-FFF2-40B4-BE49-F238E27FC236}">
                <a16:creationId xmlns:a16="http://schemas.microsoft.com/office/drawing/2014/main" id="{3D6F777E-E764-1248-B761-6CF9F674C76E}"/>
              </a:ext>
            </a:extLst>
          </p:cNvPr>
          <p:cNvCxnSpPr>
            <a:cxnSpLocks/>
          </p:cNvCxnSpPr>
          <p:nvPr/>
        </p:nvCxnSpPr>
        <p:spPr>
          <a:xfrm>
            <a:off x="838622" y="456679"/>
            <a:ext cx="685619" cy="0"/>
          </a:xfrm>
          <a:prstGeom prst="line">
            <a:avLst/>
          </a:prstGeom>
          <a:ln w="79375">
            <a:solidFill>
              <a:srgbClr val="F0003D"/>
            </a:solidFill>
          </a:ln>
        </p:spPr>
        <p:style>
          <a:lnRef idx="1">
            <a:schemeClr val="accent1"/>
          </a:lnRef>
          <a:fillRef idx="0">
            <a:schemeClr val="accent1"/>
          </a:fillRef>
          <a:effectRef idx="0">
            <a:schemeClr val="accent1"/>
          </a:effectRef>
          <a:fontRef idx="minor">
            <a:schemeClr val="tx1"/>
          </a:fontRef>
        </p:style>
      </p:cxnSp>
      <p:sp>
        <p:nvSpPr>
          <p:cNvPr id="9" name="Rectangle 14">
            <a:extLst>
              <a:ext uri="{FF2B5EF4-FFF2-40B4-BE49-F238E27FC236}">
                <a16:creationId xmlns:a16="http://schemas.microsoft.com/office/drawing/2014/main" id="{71E9BD3A-A044-A944-A637-EE5046DE82D8}"/>
              </a:ext>
            </a:extLst>
          </p:cNvPr>
          <p:cNvSpPr/>
          <p:nvPr/>
        </p:nvSpPr>
        <p:spPr>
          <a:xfrm>
            <a:off x="766614" y="570922"/>
            <a:ext cx="5400600" cy="553998"/>
          </a:xfrm>
          <a:prstGeom prst="rect">
            <a:avLst/>
          </a:prstGeom>
        </p:spPr>
        <p:txBody>
          <a:bodyPr wrap="square">
            <a:spAutoFit/>
          </a:bodyPr>
          <a:lstStyle/>
          <a:p>
            <a:pPr lvl="0" fontAlgn="base">
              <a:spcAft>
                <a:spcPct val="0"/>
              </a:spcAft>
              <a:defRPr/>
            </a:pPr>
            <a:r>
              <a:rPr lang="el-GR" sz="3000" b="1" dirty="0">
                <a:latin typeface="Gilroy ExtraBold" pitchFamily="2" charset="77"/>
                <a:cs typeface="Segoe UI" panose="020B0502040204020203" pitchFamily="34" charset="0"/>
              </a:rPr>
              <a:t>Περιεχόμενα</a:t>
            </a:r>
            <a:r>
              <a:rPr lang="en-GB" sz="3000" b="1" dirty="0">
                <a:solidFill>
                  <a:srgbClr val="EF002C"/>
                </a:solidFill>
                <a:latin typeface="Gilroy ExtraBold" pitchFamily="2" charset="77"/>
                <a:cs typeface="Segoe UI" panose="020B0502040204020203" pitchFamily="34" charset="0"/>
              </a:rPr>
              <a:t>.</a:t>
            </a:r>
          </a:p>
        </p:txBody>
      </p:sp>
      <p:sp>
        <p:nvSpPr>
          <p:cNvPr id="16" name="Rectangle 66">
            <a:extLst>
              <a:ext uri="{FF2B5EF4-FFF2-40B4-BE49-F238E27FC236}">
                <a16:creationId xmlns:a16="http://schemas.microsoft.com/office/drawing/2014/main" id="{A157D1DF-3B2C-AA4A-9A8C-3A745171F94B}"/>
              </a:ext>
            </a:extLst>
          </p:cNvPr>
          <p:cNvSpPr/>
          <p:nvPr/>
        </p:nvSpPr>
        <p:spPr>
          <a:xfrm>
            <a:off x="737450" y="2747403"/>
            <a:ext cx="4407070" cy="429669"/>
          </a:xfrm>
          <a:prstGeom prst="rect">
            <a:avLst/>
          </a:prstGeom>
        </p:spPr>
        <p:txBody>
          <a:bodyPr wrap="square">
            <a:spAutoFit/>
          </a:bodyPr>
          <a:lstStyle/>
          <a:p>
            <a:pPr fontAlgn="base">
              <a:lnSpc>
                <a:spcPts val="2899"/>
              </a:lnSpc>
              <a:spcBef>
                <a:spcPts val="554"/>
              </a:spcBef>
              <a:spcAft>
                <a:spcPct val="0"/>
              </a:spcAft>
              <a:defRPr/>
            </a:pPr>
            <a:r>
              <a:rPr lang="en-US" sz="2000" dirty="0">
                <a:latin typeface="Segoe UI Regular"/>
                <a:cs typeface="Segoe UI" panose="020B0502040204020203" pitchFamily="34" charset="0"/>
              </a:rPr>
              <a:t>2</a:t>
            </a:r>
            <a:r>
              <a:rPr lang="en-US" sz="2000" b="1" dirty="0">
                <a:solidFill>
                  <a:srgbClr val="FF0000"/>
                </a:solidFill>
                <a:latin typeface="Segoe UI Regular"/>
                <a:cs typeface="Segoe UI" panose="020B0502040204020203" pitchFamily="34" charset="0"/>
              </a:rPr>
              <a:t>.</a:t>
            </a:r>
            <a:r>
              <a:rPr lang="en-US" sz="2000" dirty="0">
                <a:latin typeface="Segoe UI Regular"/>
                <a:cs typeface="Segoe UI" panose="020B0502040204020203" pitchFamily="34" charset="0"/>
              </a:rPr>
              <a:t> </a:t>
            </a:r>
            <a:r>
              <a:rPr lang="el-GR" sz="2000" dirty="0">
                <a:latin typeface="Segoe UI Regular"/>
                <a:cs typeface="Segoe UI" panose="020B0502040204020203" pitchFamily="34" charset="0"/>
              </a:rPr>
              <a:t>Παραχωρήσεις εν συντομία</a:t>
            </a:r>
          </a:p>
        </p:txBody>
      </p:sp>
      <p:sp>
        <p:nvSpPr>
          <p:cNvPr id="18" name="Rectangle 66">
            <a:extLst>
              <a:ext uri="{FF2B5EF4-FFF2-40B4-BE49-F238E27FC236}">
                <a16:creationId xmlns:a16="http://schemas.microsoft.com/office/drawing/2014/main" id="{A157D1DF-3B2C-AA4A-9A8C-3A745171F94B}"/>
              </a:ext>
            </a:extLst>
          </p:cNvPr>
          <p:cNvSpPr/>
          <p:nvPr/>
        </p:nvSpPr>
        <p:spPr>
          <a:xfrm>
            <a:off x="752032" y="3360486"/>
            <a:ext cx="4407070" cy="429348"/>
          </a:xfrm>
          <a:prstGeom prst="rect">
            <a:avLst/>
          </a:prstGeom>
        </p:spPr>
        <p:txBody>
          <a:bodyPr wrap="square">
            <a:spAutoFit/>
          </a:bodyPr>
          <a:lstStyle/>
          <a:p>
            <a:pPr fontAlgn="base">
              <a:lnSpc>
                <a:spcPts val="2899"/>
              </a:lnSpc>
              <a:spcBef>
                <a:spcPts val="554"/>
              </a:spcBef>
              <a:spcAft>
                <a:spcPct val="0"/>
              </a:spcAft>
              <a:defRPr/>
            </a:pPr>
            <a:r>
              <a:rPr lang="en-US" sz="2000" dirty="0">
                <a:latin typeface="Segoe UI Regular"/>
                <a:cs typeface="Segoe UI" panose="020B0502040204020203" pitchFamily="34" charset="0"/>
              </a:rPr>
              <a:t>3</a:t>
            </a:r>
            <a:r>
              <a:rPr lang="en-US" sz="2000" b="1" dirty="0">
                <a:solidFill>
                  <a:srgbClr val="FF0000"/>
                </a:solidFill>
                <a:latin typeface="Segoe UI Regular"/>
                <a:cs typeface="Segoe UI" panose="020B0502040204020203" pitchFamily="34" charset="0"/>
              </a:rPr>
              <a:t>.</a:t>
            </a:r>
            <a:r>
              <a:rPr lang="en-US" sz="2000" dirty="0">
                <a:latin typeface="Segoe UI Regular"/>
                <a:cs typeface="Segoe UI" panose="020B0502040204020203" pitchFamily="34" charset="0"/>
              </a:rPr>
              <a:t> </a:t>
            </a:r>
            <a:r>
              <a:rPr lang="el-GR" sz="2000" dirty="0">
                <a:latin typeface="Segoe UI Regular"/>
                <a:cs typeface="Segoe UI" panose="020B0502040204020203" pitchFamily="34" charset="0"/>
              </a:rPr>
              <a:t>Χαρτοφυλάκιο Έργων </a:t>
            </a:r>
          </a:p>
        </p:txBody>
      </p:sp>
      <p:sp>
        <p:nvSpPr>
          <p:cNvPr id="19" name="Rectangle 66">
            <a:extLst>
              <a:ext uri="{FF2B5EF4-FFF2-40B4-BE49-F238E27FC236}">
                <a16:creationId xmlns:a16="http://schemas.microsoft.com/office/drawing/2014/main" id="{A157D1DF-3B2C-AA4A-9A8C-3A745171F94B}"/>
              </a:ext>
            </a:extLst>
          </p:cNvPr>
          <p:cNvSpPr/>
          <p:nvPr/>
        </p:nvSpPr>
        <p:spPr>
          <a:xfrm>
            <a:off x="752032" y="4008558"/>
            <a:ext cx="4407070" cy="429669"/>
          </a:xfrm>
          <a:prstGeom prst="rect">
            <a:avLst/>
          </a:prstGeom>
        </p:spPr>
        <p:txBody>
          <a:bodyPr wrap="square">
            <a:spAutoFit/>
          </a:bodyPr>
          <a:lstStyle/>
          <a:p>
            <a:pPr fontAlgn="base">
              <a:lnSpc>
                <a:spcPts val="2899"/>
              </a:lnSpc>
              <a:spcBef>
                <a:spcPts val="554"/>
              </a:spcBef>
              <a:spcAft>
                <a:spcPct val="0"/>
              </a:spcAft>
              <a:defRPr/>
            </a:pPr>
            <a:r>
              <a:rPr lang="en-US" sz="2000" dirty="0">
                <a:latin typeface="Segoe UI Regular"/>
                <a:cs typeface="Segoe UI" panose="020B0502040204020203" pitchFamily="34" charset="0"/>
              </a:rPr>
              <a:t>4</a:t>
            </a:r>
            <a:r>
              <a:rPr lang="en-US" sz="2000" b="1" dirty="0">
                <a:solidFill>
                  <a:srgbClr val="FF0000"/>
                </a:solidFill>
                <a:latin typeface="Segoe UI Regular"/>
                <a:cs typeface="Segoe UI" panose="020B0502040204020203" pitchFamily="34" charset="0"/>
              </a:rPr>
              <a:t>.</a:t>
            </a:r>
            <a:r>
              <a:rPr lang="el-GR" sz="2000" b="1" dirty="0">
                <a:solidFill>
                  <a:srgbClr val="FF0000"/>
                </a:solidFill>
                <a:latin typeface="Segoe UI Regular"/>
                <a:cs typeface="Segoe UI" panose="020B0502040204020203" pitchFamily="34" charset="0"/>
              </a:rPr>
              <a:t> </a:t>
            </a:r>
            <a:r>
              <a:rPr lang="el-GR" sz="2000" dirty="0">
                <a:latin typeface="Segoe UI Regular"/>
                <a:cs typeface="Segoe UI" panose="020B0502040204020203" pitchFamily="34" charset="0"/>
              </a:rPr>
              <a:t>Με μια ματιά</a:t>
            </a:r>
            <a:r>
              <a:rPr lang="en-US" sz="2000" dirty="0">
                <a:latin typeface="Segoe UI Regular"/>
                <a:cs typeface="Segoe UI" panose="020B0502040204020203" pitchFamily="34" charset="0"/>
              </a:rPr>
              <a:t> </a:t>
            </a:r>
            <a:endParaRPr lang="el-GR" sz="2000" dirty="0">
              <a:latin typeface="Segoe UI Regular"/>
              <a:cs typeface="Segoe UI" panose="020B0502040204020203" pitchFamily="34" charset="0"/>
            </a:endParaRPr>
          </a:p>
        </p:txBody>
      </p:sp>
      <p:grpSp>
        <p:nvGrpSpPr>
          <p:cNvPr id="5" name="Group 4"/>
          <p:cNvGrpSpPr/>
          <p:nvPr/>
        </p:nvGrpSpPr>
        <p:grpSpPr>
          <a:xfrm>
            <a:off x="5159102" y="2183973"/>
            <a:ext cx="6336704" cy="2836914"/>
            <a:chOff x="5159102" y="2183973"/>
            <a:chExt cx="6336704" cy="2836914"/>
          </a:xfrm>
        </p:grpSpPr>
        <p:pic>
          <p:nvPicPr>
            <p:cNvPr id="23" name="Picture 55">
              <a:extLst>
                <a:ext uri="{FF2B5EF4-FFF2-40B4-BE49-F238E27FC236}">
                  <a16:creationId xmlns:a16="http://schemas.microsoft.com/office/drawing/2014/main" id="{50D36436-DF3E-E64C-8565-F986A30DCD89}"/>
                </a:ext>
              </a:extLst>
            </p:cNvPr>
            <p:cNvPicPr>
              <a:picLocks noChangeAspect="1"/>
            </p:cNvPicPr>
            <p:nvPr/>
          </p:nvPicPr>
          <p:blipFill rotWithShape="1">
            <a:blip r:embed="rId2"/>
            <a:srcRect t="3187" b="26730"/>
            <a:stretch/>
          </p:blipFill>
          <p:spPr>
            <a:xfrm rot="16200000">
              <a:off x="4919187" y="2423890"/>
              <a:ext cx="2836910" cy="2357080"/>
            </a:xfrm>
            <a:prstGeom prst="rect">
              <a:avLst/>
            </a:prstGeom>
          </p:spPr>
        </p:pic>
        <p:pic>
          <p:nvPicPr>
            <p:cNvPr id="25" name="Picture 3">
              <a:extLst>
                <a:ext uri="{FF2B5EF4-FFF2-40B4-BE49-F238E27FC236}">
                  <a16:creationId xmlns:a16="http://schemas.microsoft.com/office/drawing/2014/main" id="{E28F6622-796E-AA44-B2B6-B73AE49B7A22}"/>
                </a:ext>
              </a:extLst>
            </p:cNvPr>
            <p:cNvPicPr>
              <a:picLocks noChangeAspect="1"/>
            </p:cNvPicPr>
            <p:nvPr/>
          </p:nvPicPr>
          <p:blipFill rotWithShape="1">
            <a:blip r:embed="rId3"/>
            <a:srcRect l="36413" t="915" r="23392" b="750"/>
            <a:stretch/>
          </p:blipFill>
          <p:spPr>
            <a:xfrm>
              <a:off x="9430021" y="2183973"/>
              <a:ext cx="2065785" cy="2836913"/>
            </a:xfrm>
            <a:prstGeom prst="rect">
              <a:avLst/>
            </a:prstGeom>
          </p:spPr>
        </p:pic>
        <p:pic>
          <p:nvPicPr>
            <p:cNvPr id="26" name="Picture 5">
              <a:extLst>
                <a:ext uri="{FF2B5EF4-FFF2-40B4-BE49-F238E27FC236}">
                  <a16:creationId xmlns:a16="http://schemas.microsoft.com/office/drawing/2014/main" id="{08244D35-53E1-EB4E-841A-895B7D28B961}"/>
                </a:ext>
              </a:extLst>
            </p:cNvPr>
            <p:cNvPicPr>
              <a:picLocks noChangeAspect="1"/>
            </p:cNvPicPr>
            <p:nvPr/>
          </p:nvPicPr>
          <p:blipFill rotWithShape="1">
            <a:blip r:embed="rId4"/>
            <a:srcRect l="26294" t="7037" r="44161"/>
            <a:stretch/>
          </p:blipFill>
          <p:spPr>
            <a:xfrm>
              <a:off x="7475980" y="2183979"/>
              <a:ext cx="2005573" cy="2836908"/>
            </a:xfrm>
            <a:prstGeom prst="rect">
              <a:avLst/>
            </a:prstGeom>
          </p:spPr>
        </p:pic>
      </p:grpSp>
      <p:sp>
        <p:nvSpPr>
          <p:cNvPr id="13" name="Rectangle 66">
            <a:extLst>
              <a:ext uri="{FF2B5EF4-FFF2-40B4-BE49-F238E27FC236}">
                <a16:creationId xmlns:a16="http://schemas.microsoft.com/office/drawing/2014/main" id="{1CF08A11-483F-4559-9DF8-AD9F2E9C2B7A}"/>
              </a:ext>
            </a:extLst>
          </p:cNvPr>
          <p:cNvSpPr/>
          <p:nvPr/>
        </p:nvSpPr>
        <p:spPr>
          <a:xfrm>
            <a:off x="710017" y="2196343"/>
            <a:ext cx="4407070" cy="429348"/>
          </a:xfrm>
          <a:prstGeom prst="rect">
            <a:avLst/>
          </a:prstGeom>
        </p:spPr>
        <p:txBody>
          <a:bodyPr wrap="square">
            <a:spAutoFit/>
          </a:bodyPr>
          <a:lstStyle/>
          <a:p>
            <a:pPr fontAlgn="base">
              <a:lnSpc>
                <a:spcPts val="2899"/>
              </a:lnSpc>
              <a:spcBef>
                <a:spcPts val="554"/>
              </a:spcBef>
              <a:spcAft>
                <a:spcPct val="0"/>
              </a:spcAft>
              <a:defRPr/>
            </a:pPr>
            <a:r>
              <a:rPr lang="en-US" sz="2000" dirty="0">
                <a:latin typeface="Segoe UI Regular"/>
                <a:cs typeface="Segoe UI" panose="020B0502040204020203" pitchFamily="34" charset="0"/>
              </a:rPr>
              <a:t>1</a:t>
            </a:r>
            <a:r>
              <a:rPr lang="en-US" sz="2000" b="1" dirty="0">
                <a:solidFill>
                  <a:srgbClr val="FF0000"/>
                </a:solidFill>
                <a:latin typeface="Segoe UI Regular"/>
                <a:cs typeface="Segoe UI" panose="020B0502040204020203" pitchFamily="34" charset="0"/>
              </a:rPr>
              <a:t>.</a:t>
            </a:r>
            <a:r>
              <a:rPr lang="en-US" sz="2000" dirty="0">
                <a:latin typeface="Segoe UI Regular"/>
                <a:cs typeface="Segoe UI" panose="020B0502040204020203" pitchFamily="34" charset="0"/>
              </a:rPr>
              <a:t> </a:t>
            </a:r>
            <a:r>
              <a:rPr lang="el-GR" sz="2000" dirty="0">
                <a:latin typeface="Segoe UI Regular"/>
                <a:cs typeface="Segoe UI" panose="020B0502040204020203" pitchFamily="34" charset="0"/>
              </a:rPr>
              <a:t>Προφίλ</a:t>
            </a:r>
          </a:p>
        </p:txBody>
      </p:sp>
      <p:sp>
        <p:nvSpPr>
          <p:cNvPr id="3" name="Slide Number Placeholder 2"/>
          <p:cNvSpPr>
            <a:spLocks noGrp="1"/>
          </p:cNvSpPr>
          <p:nvPr>
            <p:ph type="sldNum" sz="quarter" idx="12"/>
          </p:nvPr>
        </p:nvSpPr>
        <p:spPr/>
        <p:txBody>
          <a:bodyPr/>
          <a:lstStyle/>
          <a:p>
            <a:fld id="{75B3E6B2-7C3C-4FA1-9D16-E23821600A0C}" type="slidenum">
              <a:rPr lang="el-GR" smtClean="0"/>
              <a:t>2</a:t>
            </a:fld>
            <a:endParaRPr lang="el-GR"/>
          </a:p>
        </p:txBody>
      </p:sp>
    </p:spTree>
    <p:extLst>
      <p:ext uri="{BB962C8B-B14F-4D97-AF65-F5344CB8AC3E}">
        <p14:creationId xmlns:p14="http://schemas.microsoft.com/office/powerpoint/2010/main" val="1737053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CEE18E2-DDBC-4427-8777-ABF00836E6E8}"/>
              </a:ext>
            </a:extLst>
          </p:cNvPr>
          <p:cNvSpPr>
            <a:spLocks noGrp="1"/>
          </p:cNvSpPr>
          <p:nvPr>
            <p:ph idx="1"/>
          </p:nvPr>
        </p:nvSpPr>
        <p:spPr>
          <a:xfrm>
            <a:off x="688068" y="1207983"/>
            <a:ext cx="10814277" cy="2952328"/>
          </a:xfrm>
        </p:spPr>
        <p:txBody>
          <a:bodyPr>
            <a:noAutofit/>
          </a:bodyPr>
          <a:lstStyle/>
          <a:p>
            <a:pPr marL="0" indent="0">
              <a:buNone/>
            </a:pPr>
            <a:r>
              <a:rPr lang="el-GR" sz="1100" dirty="0">
                <a:latin typeface="Segoe UI Regular"/>
                <a:cs typeface="Segoe UI" panose="020B0502040204020203" pitchFamily="34" charset="0"/>
              </a:rPr>
              <a:t>Η ΑΚΤΩΡ ΠΑΡΑΧΩΡΗΣΕΙΣ είναι η εταιρεία που κυριολεκτικά άνοιξε τον δρόμο των μεγάλων Έργων Παραχώρησης στην Ελλάδα, αναλαμβάνοντας σχετικές συμβάσεις ήδη από τη δεκαετία του 1990. Είναι η μεγαλύτερη ελληνική εταιρεία στον τομέα των παραχωρήσεων καλύπτοντας όλο το φάσμα δραστηριοτήτων παραχώρησης: χρηματοδότηση, μελέτη, κατασκευή, συντήρηση και λειτουργία</a:t>
            </a:r>
          </a:p>
          <a:p>
            <a:pPr marL="0" indent="0">
              <a:buNone/>
            </a:pPr>
            <a:endParaRPr lang="el-GR" sz="1100" dirty="0">
              <a:latin typeface="Segoe UI Regular"/>
              <a:cs typeface="Segoe UI" panose="020B0502040204020203" pitchFamily="34" charset="0"/>
            </a:endParaRPr>
          </a:p>
          <a:p>
            <a:pPr marL="0" indent="0">
              <a:buNone/>
            </a:pPr>
            <a:r>
              <a:rPr lang="el-GR" sz="1100" dirty="0">
                <a:latin typeface="Segoe UI Regular"/>
                <a:cs typeface="Segoe UI" panose="020B0502040204020203" pitchFamily="34" charset="0"/>
              </a:rPr>
              <a:t>Διαθέτοντας πλειοψηφική συμμετοχή στους αυτοκινητοδρόμους Αττική Οδός (65,8%) και Μορέας (71,7%), αλλά και διατηρώντας σημαντικά ποσοστά (17-23%) στους αυτοκινητοδρόμους Ολυμπία Οδός και Αυτοκινητόδρομος Αιγαίου, καθώς και στη Γέφυρα Ρίου-Αντιρρίου, η ΑΚΤΩΡ ΠΑΡΑΧΩΡΗΣΕΙΣ κατέχει ηγετική θέση στην Ελλάδα και διευρύνει συνεχώς το χαρτοφυλάκιο των δραστηριοτήτων της.</a:t>
            </a:r>
          </a:p>
          <a:p>
            <a:pPr marL="0" indent="0">
              <a:buNone/>
            </a:pPr>
            <a:r>
              <a:rPr lang="el-GR" sz="1100" dirty="0">
                <a:latin typeface="Segoe UI Regular"/>
                <a:cs typeface="Segoe UI" panose="020B0502040204020203" pitchFamily="34" charset="0"/>
              </a:rPr>
              <a:t>Πέραν των αυτοκινητοδρόμων, η εταιρεία συμμετέχει επίσης σε παραχωρήσεις χώρων στάθμευσης αυτοκινήτων δυναμικότητας 5.639 θέσεων και στη λειτουργία άλλων 2.195 θέσεων.</a:t>
            </a:r>
          </a:p>
          <a:p>
            <a:pPr marL="0" indent="0">
              <a:buNone/>
            </a:pPr>
            <a:endParaRPr lang="el-GR" sz="1100" dirty="0">
              <a:latin typeface="Segoe UI Regular"/>
              <a:cs typeface="Segoe UI" panose="020B0502040204020203" pitchFamily="34" charset="0"/>
            </a:endParaRPr>
          </a:p>
          <a:p>
            <a:pPr marL="0" indent="0">
              <a:buNone/>
            </a:pPr>
            <a:r>
              <a:rPr lang="el-GR" sz="1100" dirty="0">
                <a:latin typeface="Segoe UI Regular"/>
                <a:cs typeface="Segoe UI" panose="020B0502040204020203" pitchFamily="34" charset="0"/>
              </a:rPr>
              <a:t>Επιπλέον, η ΑΚΤΩΡ ΠΑΡΑΧΩΡΗΣΕΙΣ έχει υπογράψει Σύμβαση Παραχώρησης για το δικαίωμα χρήσης, λειτουργίας, διαχείρισης και εκμετάλλευσης της Μαρίνας Αλίμου, της μεγαλύτερης Μαρίνας των Βαλκανίων, για περίοδο 40 ετών, με δικαίωμα αμοιβαίας παράτασης για άλλα 10 χρόνια. Η παραχώρηση της Μαρίνας Αλίμου προβλέπει, μεταξύ άλλων, τη δυνατότητα αξιοποίησης της χερσαίας ζώνης συνολικής επιφάνειας 210.000 τ.μ. για ευρείες χρήσης τουρισμού, πολιτισμού και αναψυχής, γεγονός που επιτρέπει την υλοποίηση μιας ολοκληρωμένης τουριστικής επένδυσης συνολικής αξίας περί τα € 100 εκατ. στο ταχέως αναπτυσσόμενο παράκτιο μέτωπο της ελληνικής πρωτεύουσας, με πολλαπλάσια προστιθέμενη αξία, τόσο σε τοπικό όσο και σε εθνικό επίπεδο.</a:t>
            </a:r>
          </a:p>
        </p:txBody>
      </p:sp>
      <p:cxnSp>
        <p:nvCxnSpPr>
          <p:cNvPr id="4" name="Straight Connector 7">
            <a:extLst>
              <a:ext uri="{FF2B5EF4-FFF2-40B4-BE49-F238E27FC236}">
                <a16:creationId xmlns:a16="http://schemas.microsoft.com/office/drawing/2014/main" id="{C6EA134E-AAE0-4A71-B6B1-AF65EE4EF669}"/>
              </a:ext>
            </a:extLst>
          </p:cNvPr>
          <p:cNvCxnSpPr>
            <a:cxnSpLocks/>
          </p:cNvCxnSpPr>
          <p:nvPr/>
        </p:nvCxnSpPr>
        <p:spPr>
          <a:xfrm>
            <a:off x="838622" y="456679"/>
            <a:ext cx="685619" cy="0"/>
          </a:xfrm>
          <a:prstGeom prst="line">
            <a:avLst/>
          </a:prstGeom>
          <a:ln w="79375">
            <a:solidFill>
              <a:srgbClr val="F0003D"/>
            </a:solidFill>
          </a:ln>
        </p:spPr>
        <p:style>
          <a:lnRef idx="1">
            <a:schemeClr val="accent1"/>
          </a:lnRef>
          <a:fillRef idx="0">
            <a:schemeClr val="accent1"/>
          </a:fillRef>
          <a:effectRef idx="0">
            <a:schemeClr val="accent1"/>
          </a:effectRef>
          <a:fontRef idx="minor">
            <a:schemeClr val="tx1"/>
          </a:fontRef>
        </p:style>
      </p:cxnSp>
      <p:sp>
        <p:nvSpPr>
          <p:cNvPr id="5" name="Rectangle 14">
            <a:extLst>
              <a:ext uri="{FF2B5EF4-FFF2-40B4-BE49-F238E27FC236}">
                <a16:creationId xmlns:a16="http://schemas.microsoft.com/office/drawing/2014/main" id="{A29B2495-4539-4334-860D-C0B904F3B087}"/>
              </a:ext>
            </a:extLst>
          </p:cNvPr>
          <p:cNvSpPr/>
          <p:nvPr/>
        </p:nvSpPr>
        <p:spPr>
          <a:xfrm>
            <a:off x="766614" y="570922"/>
            <a:ext cx="3480567" cy="553998"/>
          </a:xfrm>
          <a:prstGeom prst="rect">
            <a:avLst/>
          </a:prstGeom>
        </p:spPr>
        <p:txBody>
          <a:bodyPr wrap="square">
            <a:spAutoFit/>
          </a:bodyPr>
          <a:lstStyle/>
          <a:p>
            <a:pPr lvl="0" fontAlgn="base">
              <a:spcAft>
                <a:spcPct val="0"/>
              </a:spcAft>
              <a:defRPr/>
            </a:pPr>
            <a:r>
              <a:rPr lang="el-GR" sz="3000" b="1" dirty="0">
                <a:latin typeface="Gilroy ExtraBold" pitchFamily="2" charset="77"/>
                <a:cs typeface="Segoe UI" panose="020B0502040204020203" pitchFamily="34" charset="0"/>
              </a:rPr>
              <a:t>Προφίλ</a:t>
            </a:r>
            <a:r>
              <a:rPr lang="en-GB" sz="3000" b="1" dirty="0">
                <a:solidFill>
                  <a:srgbClr val="EF002C"/>
                </a:solidFill>
                <a:latin typeface="Gilroy ExtraBold" pitchFamily="2" charset="77"/>
                <a:cs typeface="Segoe UI" panose="020B0502040204020203" pitchFamily="34" charset="0"/>
              </a:rPr>
              <a:t>.</a:t>
            </a:r>
          </a:p>
        </p:txBody>
      </p:sp>
      <p:grpSp>
        <p:nvGrpSpPr>
          <p:cNvPr id="11" name="Group 10"/>
          <p:cNvGrpSpPr/>
          <p:nvPr/>
        </p:nvGrpSpPr>
        <p:grpSpPr>
          <a:xfrm>
            <a:off x="910628" y="4175462"/>
            <a:ext cx="10369154" cy="1715228"/>
            <a:chOff x="910628" y="4175462"/>
            <a:chExt cx="10369154" cy="1715228"/>
          </a:xfrm>
        </p:grpSpPr>
        <p:pic>
          <p:nvPicPr>
            <p:cNvPr id="7" name="Picture 6">
              <a:extLst>
                <a:ext uri="{FF2B5EF4-FFF2-40B4-BE49-F238E27FC236}">
                  <a16:creationId xmlns:a16="http://schemas.microsoft.com/office/drawing/2014/main" id="{EE0870C5-9D23-4F68-BD21-8B71BC0F6DF8}"/>
                </a:ext>
              </a:extLst>
            </p:cNvPr>
            <p:cNvPicPr>
              <a:picLocks noChangeAspect="1"/>
            </p:cNvPicPr>
            <p:nvPr/>
          </p:nvPicPr>
          <p:blipFill>
            <a:blip r:embed="rId2"/>
            <a:stretch>
              <a:fillRect/>
            </a:stretch>
          </p:blipFill>
          <p:spPr>
            <a:xfrm>
              <a:off x="4367014" y="4175463"/>
              <a:ext cx="3456386" cy="1715225"/>
            </a:xfrm>
            <a:prstGeom prst="rect">
              <a:avLst/>
            </a:prstGeom>
          </p:spPr>
        </p:pic>
        <p:pic>
          <p:nvPicPr>
            <p:cNvPr id="8" name="Picture 7">
              <a:extLst>
                <a:ext uri="{FF2B5EF4-FFF2-40B4-BE49-F238E27FC236}">
                  <a16:creationId xmlns:a16="http://schemas.microsoft.com/office/drawing/2014/main" id="{4DD45959-FA57-4D5F-AE94-1B83FF1070DE}"/>
                </a:ext>
              </a:extLst>
            </p:cNvPr>
            <p:cNvPicPr>
              <a:picLocks noChangeAspect="1"/>
            </p:cNvPicPr>
            <p:nvPr/>
          </p:nvPicPr>
          <p:blipFill>
            <a:blip r:embed="rId3"/>
            <a:stretch>
              <a:fillRect/>
            </a:stretch>
          </p:blipFill>
          <p:spPr>
            <a:xfrm>
              <a:off x="910628" y="4175465"/>
              <a:ext cx="3456386" cy="1715225"/>
            </a:xfrm>
            <a:prstGeom prst="rect">
              <a:avLst/>
            </a:prstGeom>
          </p:spPr>
        </p:pic>
        <p:pic>
          <p:nvPicPr>
            <p:cNvPr id="9" name="Picture 8">
              <a:extLst>
                <a:ext uri="{FF2B5EF4-FFF2-40B4-BE49-F238E27FC236}">
                  <a16:creationId xmlns:a16="http://schemas.microsoft.com/office/drawing/2014/main" id="{6AFCC5D7-0022-40FF-B2A6-815E82A7B162}"/>
                </a:ext>
              </a:extLst>
            </p:cNvPr>
            <p:cNvPicPr>
              <a:picLocks noChangeAspect="1"/>
            </p:cNvPicPr>
            <p:nvPr/>
          </p:nvPicPr>
          <p:blipFill>
            <a:blip r:embed="rId4"/>
            <a:stretch>
              <a:fillRect/>
            </a:stretch>
          </p:blipFill>
          <p:spPr>
            <a:xfrm>
              <a:off x="7823398" y="4175462"/>
              <a:ext cx="3456384" cy="1715226"/>
            </a:xfrm>
            <a:prstGeom prst="rect">
              <a:avLst/>
            </a:prstGeom>
          </p:spPr>
        </p:pic>
      </p:grpSp>
      <p:sp>
        <p:nvSpPr>
          <p:cNvPr id="2" name="Slide Number Placeholder 1"/>
          <p:cNvSpPr>
            <a:spLocks noGrp="1"/>
          </p:cNvSpPr>
          <p:nvPr>
            <p:ph type="sldNum" sz="quarter" idx="12"/>
          </p:nvPr>
        </p:nvSpPr>
        <p:spPr/>
        <p:txBody>
          <a:bodyPr/>
          <a:lstStyle/>
          <a:p>
            <a:fld id="{75B3E6B2-7C3C-4FA1-9D16-E23821600A0C}" type="slidenum">
              <a:rPr lang="el-GR" smtClean="0"/>
              <a:t>3</a:t>
            </a:fld>
            <a:endParaRPr lang="el-GR"/>
          </a:p>
        </p:txBody>
      </p:sp>
    </p:spTree>
    <p:extLst>
      <p:ext uri="{BB962C8B-B14F-4D97-AF65-F5344CB8AC3E}">
        <p14:creationId xmlns:p14="http://schemas.microsoft.com/office/powerpoint/2010/main" val="91820742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 name="Ορθογώνιο 123"/>
          <p:cNvSpPr/>
          <p:nvPr/>
        </p:nvSpPr>
        <p:spPr>
          <a:xfrm>
            <a:off x="792048" y="4730294"/>
            <a:ext cx="2304000" cy="1152000"/>
          </a:xfrm>
          <a:prstGeom prst="rect">
            <a:avLst/>
          </a:prstGeom>
          <a:solidFill>
            <a:srgbClr val="F2F2F2">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34914">
              <a:defRPr/>
            </a:pPr>
            <a:endParaRPr lang="en-GB" sz="1000" dirty="0">
              <a:solidFill>
                <a:schemeClr val="tx1"/>
              </a:solidFill>
              <a:latin typeface="Segoe UI" panose="020B0502040204020203" pitchFamily="34" charset="0"/>
              <a:cs typeface="Segoe UI" panose="020B0502040204020203" pitchFamily="34" charset="0"/>
            </a:endParaRPr>
          </a:p>
        </p:txBody>
      </p:sp>
      <p:sp>
        <p:nvSpPr>
          <p:cNvPr id="128" name="Ορθογώνιο 127"/>
          <p:cNvSpPr/>
          <p:nvPr/>
        </p:nvSpPr>
        <p:spPr>
          <a:xfrm>
            <a:off x="792048" y="3638558"/>
            <a:ext cx="2304000" cy="1286272"/>
          </a:xfrm>
          <a:prstGeom prst="rect">
            <a:avLst/>
          </a:prstGeom>
          <a:solidFill>
            <a:srgbClr val="D9D9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34914" fontAlgn="auto">
              <a:spcBef>
                <a:spcPts val="0"/>
              </a:spcBef>
              <a:spcAft>
                <a:spcPts val="0"/>
              </a:spcAft>
              <a:defRPr/>
            </a:pPr>
            <a:endParaRPr lang="en-GB" sz="1000" dirty="0">
              <a:solidFill>
                <a:schemeClr val="tx1"/>
              </a:solidFill>
              <a:latin typeface="Segoe UI" panose="020B0502040204020203" pitchFamily="34" charset="0"/>
              <a:cs typeface="Segoe UI" panose="020B0502040204020203" pitchFamily="34" charset="0"/>
            </a:endParaRPr>
          </a:p>
        </p:txBody>
      </p:sp>
      <p:sp>
        <p:nvSpPr>
          <p:cNvPr id="127" name="Ορθογώνιο 126"/>
          <p:cNvSpPr/>
          <p:nvPr/>
        </p:nvSpPr>
        <p:spPr>
          <a:xfrm>
            <a:off x="792048" y="2692057"/>
            <a:ext cx="2304000" cy="1152000"/>
          </a:xfrm>
          <a:prstGeom prst="rect">
            <a:avLst/>
          </a:prstGeom>
          <a:solidFill>
            <a:srgbClr val="BFBFB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34914" fontAlgn="auto">
              <a:spcBef>
                <a:spcPts val="0"/>
              </a:spcBef>
              <a:spcAft>
                <a:spcPts val="0"/>
              </a:spcAft>
              <a:defRPr/>
            </a:pPr>
            <a:endParaRPr lang="en-GB" sz="1000" dirty="0">
              <a:solidFill>
                <a:schemeClr val="tx1"/>
              </a:solidFill>
              <a:latin typeface="Segoe UI" panose="020B0502040204020203" pitchFamily="34" charset="0"/>
              <a:cs typeface="Segoe UI" panose="020B0502040204020203" pitchFamily="34" charset="0"/>
            </a:endParaRPr>
          </a:p>
        </p:txBody>
      </p:sp>
      <p:sp>
        <p:nvSpPr>
          <p:cNvPr id="126" name="Ορθογώνιο 125"/>
          <p:cNvSpPr/>
          <p:nvPr/>
        </p:nvSpPr>
        <p:spPr>
          <a:xfrm>
            <a:off x="792048" y="1705958"/>
            <a:ext cx="2304000" cy="1152000"/>
          </a:xfrm>
          <a:prstGeom prst="rect">
            <a:avLst/>
          </a:prstGeom>
          <a:solidFill>
            <a:srgbClr val="7F7F7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834914" fontAlgn="auto">
              <a:spcBef>
                <a:spcPts val="0"/>
              </a:spcBef>
              <a:spcAft>
                <a:spcPts val="0"/>
              </a:spcAft>
              <a:defRPr/>
            </a:pPr>
            <a:endParaRPr lang="en-GB" sz="1000" dirty="0">
              <a:solidFill>
                <a:prstClr val="black"/>
              </a:solidFill>
              <a:latin typeface="Segoe UI" panose="020B0502040204020203" pitchFamily="34" charset="0"/>
              <a:cs typeface="Segoe UI" panose="020B0502040204020203" pitchFamily="34" charset="0"/>
            </a:endParaRPr>
          </a:p>
        </p:txBody>
      </p:sp>
      <p:sp>
        <p:nvSpPr>
          <p:cNvPr id="11" name="Rectangle 21">
            <a:extLst>
              <a:ext uri="{FF2B5EF4-FFF2-40B4-BE49-F238E27FC236}">
                <a16:creationId xmlns:a16="http://schemas.microsoft.com/office/drawing/2014/main" id="{B0C0A11E-DE41-4900-8861-BC8C17282ADE}"/>
              </a:ext>
            </a:extLst>
          </p:cNvPr>
          <p:cNvSpPr/>
          <p:nvPr/>
        </p:nvSpPr>
        <p:spPr>
          <a:xfrm>
            <a:off x="766614" y="1341562"/>
            <a:ext cx="6699480" cy="292388"/>
          </a:xfrm>
          <a:prstGeom prst="rect">
            <a:avLst/>
          </a:prstGeom>
        </p:spPr>
        <p:txBody>
          <a:bodyPr wrap="square">
            <a:spAutoFit/>
          </a:bodyPr>
          <a:lstStyle/>
          <a:p>
            <a:r>
              <a:rPr lang="el-GR" sz="1300" i="1" dirty="0">
                <a:latin typeface="Segoe UI Regular"/>
              </a:rPr>
              <a:t>Μοναδικό χαρτοφυλακίου παρέχει μία σταθερή και μακροπρόθεσμή ταμειακή βάση</a:t>
            </a:r>
          </a:p>
        </p:txBody>
      </p:sp>
      <p:cxnSp>
        <p:nvCxnSpPr>
          <p:cNvPr id="51" name="Straight Connector 7">
            <a:extLst>
              <a:ext uri="{FF2B5EF4-FFF2-40B4-BE49-F238E27FC236}">
                <a16:creationId xmlns:a16="http://schemas.microsoft.com/office/drawing/2014/main" id="{3D6F777E-E764-1248-B761-6CF9F674C76E}"/>
              </a:ext>
            </a:extLst>
          </p:cNvPr>
          <p:cNvCxnSpPr>
            <a:cxnSpLocks/>
          </p:cNvCxnSpPr>
          <p:nvPr/>
        </p:nvCxnSpPr>
        <p:spPr>
          <a:xfrm>
            <a:off x="838622" y="456679"/>
            <a:ext cx="685619" cy="0"/>
          </a:xfrm>
          <a:prstGeom prst="line">
            <a:avLst/>
          </a:prstGeom>
          <a:ln w="79375">
            <a:solidFill>
              <a:srgbClr val="F0003D"/>
            </a:solidFill>
          </a:ln>
        </p:spPr>
        <p:style>
          <a:lnRef idx="1">
            <a:schemeClr val="accent1"/>
          </a:lnRef>
          <a:fillRef idx="0">
            <a:schemeClr val="accent1"/>
          </a:fillRef>
          <a:effectRef idx="0">
            <a:schemeClr val="accent1"/>
          </a:effectRef>
          <a:fontRef idx="minor">
            <a:schemeClr val="tx1"/>
          </a:fontRef>
        </p:style>
      </p:cxnSp>
      <p:sp>
        <p:nvSpPr>
          <p:cNvPr id="52" name="Rectangle 14">
            <a:extLst>
              <a:ext uri="{FF2B5EF4-FFF2-40B4-BE49-F238E27FC236}">
                <a16:creationId xmlns:a16="http://schemas.microsoft.com/office/drawing/2014/main" id="{71E9BD3A-A044-A944-A637-EE5046DE82D8}"/>
              </a:ext>
            </a:extLst>
          </p:cNvPr>
          <p:cNvSpPr/>
          <p:nvPr/>
        </p:nvSpPr>
        <p:spPr>
          <a:xfrm>
            <a:off x="766614" y="570922"/>
            <a:ext cx="6984776" cy="553998"/>
          </a:xfrm>
          <a:prstGeom prst="rect">
            <a:avLst/>
          </a:prstGeom>
        </p:spPr>
        <p:txBody>
          <a:bodyPr wrap="square">
            <a:spAutoFit/>
          </a:bodyPr>
          <a:lstStyle/>
          <a:p>
            <a:pPr lvl="0" fontAlgn="base">
              <a:spcAft>
                <a:spcPct val="0"/>
              </a:spcAft>
              <a:defRPr/>
            </a:pPr>
            <a:r>
              <a:rPr lang="el-GR" sz="3000" b="1" dirty="0">
                <a:latin typeface="Gilroy ExtraBold" pitchFamily="2" charset="77"/>
                <a:cs typeface="Segoe UI" panose="020B0502040204020203" pitchFamily="34" charset="0"/>
              </a:rPr>
              <a:t>Παραχωρήσεις εν συντομία</a:t>
            </a:r>
            <a:r>
              <a:rPr lang="en-GB" sz="3000" b="1" dirty="0">
                <a:solidFill>
                  <a:srgbClr val="EF002C"/>
                </a:solidFill>
                <a:latin typeface="Gilroy ExtraBold" pitchFamily="2" charset="77"/>
                <a:cs typeface="Segoe UI" panose="020B0502040204020203" pitchFamily="34" charset="0"/>
              </a:rPr>
              <a:t>.</a:t>
            </a:r>
          </a:p>
        </p:txBody>
      </p:sp>
      <p:sp>
        <p:nvSpPr>
          <p:cNvPr id="102" name="Rectangle 252"/>
          <p:cNvSpPr/>
          <p:nvPr/>
        </p:nvSpPr>
        <p:spPr>
          <a:xfrm>
            <a:off x="7751390" y="1672276"/>
            <a:ext cx="4011862" cy="1029600"/>
          </a:xfrm>
          <a:prstGeom prst="rect">
            <a:avLst/>
          </a:prstGeom>
          <a:noFill/>
          <a:ln w="12700">
            <a:noFill/>
            <a:prstDash val="dash"/>
          </a:ln>
        </p:spPr>
        <p:style>
          <a:lnRef idx="2">
            <a:schemeClr val="accent1">
              <a:shade val="50000"/>
            </a:schemeClr>
          </a:lnRef>
          <a:fillRef idx="1">
            <a:schemeClr val="accent1"/>
          </a:fillRef>
          <a:effectRef idx="0">
            <a:schemeClr val="accent1"/>
          </a:effectRef>
          <a:fontRef idx="minor">
            <a:schemeClr val="lt1"/>
          </a:fontRef>
        </p:style>
        <p:txBody>
          <a:bodyPr lIns="34046" rIns="34046" rtlCol="0" anchor="ctr"/>
          <a:lstStyle/>
          <a:p>
            <a:pPr defTabSz="834914" fontAlgn="auto">
              <a:lnSpc>
                <a:spcPct val="110000"/>
              </a:lnSpc>
              <a:spcBef>
                <a:spcPts val="567"/>
              </a:spcBef>
              <a:spcAft>
                <a:spcPts val="0"/>
              </a:spcAft>
              <a:defRPr/>
            </a:pPr>
            <a:endParaRPr lang="en-GB" sz="757" dirty="0">
              <a:solidFill>
                <a:prstClr val="black"/>
              </a:solidFill>
              <a:latin typeface="Arial" panose="020B0604020202020204" pitchFamily="34" charset="0"/>
              <a:cs typeface="Arial" panose="020B0604020202020204" pitchFamily="34" charset="0"/>
            </a:endParaRPr>
          </a:p>
        </p:txBody>
      </p:sp>
      <p:grpSp>
        <p:nvGrpSpPr>
          <p:cNvPr id="29" name="Ομάδα 28"/>
          <p:cNvGrpSpPr/>
          <p:nvPr/>
        </p:nvGrpSpPr>
        <p:grpSpPr>
          <a:xfrm>
            <a:off x="8183438" y="2282022"/>
            <a:ext cx="1841621" cy="442534"/>
            <a:chOff x="8671037" y="2637706"/>
            <a:chExt cx="1790003" cy="442534"/>
          </a:xfrm>
        </p:grpSpPr>
        <p:grpSp>
          <p:nvGrpSpPr>
            <p:cNvPr id="24" name="Ομάδα 23"/>
            <p:cNvGrpSpPr/>
            <p:nvPr/>
          </p:nvGrpSpPr>
          <p:grpSpPr>
            <a:xfrm>
              <a:off x="9335566" y="2637706"/>
              <a:ext cx="1125474" cy="391432"/>
              <a:chOff x="9407574" y="2589976"/>
              <a:chExt cx="1125474" cy="391432"/>
            </a:xfrm>
          </p:grpSpPr>
          <p:pic>
            <p:nvPicPr>
              <p:cNvPr id="107" name="Picture 1"/>
              <p:cNvPicPr>
                <a:picLocks noChangeAspect="1"/>
              </p:cNvPicPr>
              <p:nvPr/>
            </p:nvPicPr>
            <p:blipFill>
              <a:blip r:embed="rId2"/>
              <a:stretch>
                <a:fillRect/>
              </a:stretch>
            </p:blipFill>
            <p:spPr>
              <a:xfrm>
                <a:off x="9699104" y="2589976"/>
                <a:ext cx="612087" cy="248400"/>
              </a:xfrm>
              <a:prstGeom prst="rect">
                <a:avLst/>
              </a:prstGeom>
              <a:ln>
                <a:noFill/>
              </a:ln>
            </p:spPr>
          </p:pic>
          <p:sp>
            <p:nvSpPr>
              <p:cNvPr id="108" name="TextBox 107"/>
              <p:cNvSpPr txBox="1"/>
              <p:nvPr/>
            </p:nvSpPr>
            <p:spPr>
              <a:xfrm>
                <a:off x="9407574" y="2858297"/>
                <a:ext cx="1125474" cy="123111"/>
              </a:xfrm>
              <a:prstGeom prst="rect">
                <a:avLst/>
              </a:prstGeom>
              <a:noFill/>
              <a:ln>
                <a:noFill/>
              </a:ln>
            </p:spPr>
            <p:txBody>
              <a:bodyPr wrap="square" tIns="0" bIns="0" rtlCol="0">
                <a:spAutoFit/>
              </a:bodyPr>
              <a:lstStyle/>
              <a:p>
                <a:pPr algn="ctr" defTabSz="834914" fontAlgn="auto">
                  <a:spcBef>
                    <a:spcPts val="0"/>
                  </a:spcBef>
                  <a:spcAft>
                    <a:spcPts val="0"/>
                  </a:spcAft>
                  <a:defRPr/>
                </a:pPr>
                <a:r>
                  <a:rPr lang="el-GR" sz="800" dirty="0">
                    <a:solidFill>
                      <a:prstClr val="black"/>
                    </a:solidFill>
                    <a:latin typeface="Segoe UI" panose="020B0502040204020203" pitchFamily="34" charset="0"/>
                    <a:cs typeface="Segoe UI" panose="020B0502040204020203" pitchFamily="34" charset="0"/>
                  </a:rPr>
                  <a:t>Χώροι Στάθμευσης</a:t>
                </a:r>
                <a:endParaRPr lang="en-GB" sz="800" dirty="0">
                  <a:solidFill>
                    <a:prstClr val="black"/>
                  </a:solidFill>
                  <a:latin typeface="Segoe UI" panose="020B0502040204020203" pitchFamily="34" charset="0"/>
                  <a:cs typeface="Segoe UI" panose="020B0502040204020203" pitchFamily="34" charset="0"/>
                </a:endParaRPr>
              </a:p>
            </p:txBody>
          </p:sp>
        </p:grpSp>
        <p:pic>
          <p:nvPicPr>
            <p:cNvPr id="110" name="Picture 85" descr="C:\Users\tgerbessiotis\AppData\Local\Microsoft\Windows\INetCache\Content.Outlook\3JFG8CQ4\Logo moreas_eng.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71037" y="2726720"/>
              <a:ext cx="596454" cy="353520"/>
            </a:xfrm>
            <a:prstGeom prst="rect">
              <a:avLst/>
            </a:prstGeom>
            <a:noFill/>
            <a:ln>
              <a:noFill/>
            </a:ln>
          </p:spPr>
        </p:pic>
      </p:grpSp>
      <p:sp>
        <p:nvSpPr>
          <p:cNvPr id="117" name="Rounded Rectangle 196"/>
          <p:cNvSpPr/>
          <p:nvPr/>
        </p:nvSpPr>
        <p:spPr>
          <a:xfrm>
            <a:off x="3096049" y="1756478"/>
            <a:ext cx="3647230" cy="102960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4046" rIns="34046" rtlCol="0" anchor="ctr"/>
          <a:lstStyle/>
          <a:p>
            <a:pPr marL="171450" indent="-171450" defTabSz="834914" fontAlgn="auto">
              <a:lnSpc>
                <a:spcPct val="110000"/>
              </a:lnSpc>
              <a:spcAft>
                <a:spcPts val="0"/>
              </a:spcAft>
              <a:buFont typeface="Arial" panose="020B0604020202020204" pitchFamily="34" charset="0"/>
              <a:buChar char="•"/>
              <a:defRPr/>
            </a:pPr>
            <a:r>
              <a:rPr lang="el-GR" sz="1000" dirty="0">
                <a:solidFill>
                  <a:schemeClr val="tx1"/>
                </a:solidFill>
                <a:latin typeface="Segoe UI Regular"/>
                <a:cs typeface="Segoe UI" panose="020B0502040204020203" pitchFamily="34" charset="0"/>
              </a:rPr>
              <a:t>Κατέχει ηγετική θέση στην Ελλάδα συμμετέχοντας στις πρώτες συμβάσεις Παραχώρησης τη δεκαετία του ‘90 </a:t>
            </a:r>
          </a:p>
          <a:p>
            <a:pPr marL="171450" indent="-171450" defTabSz="834914" fontAlgn="auto">
              <a:lnSpc>
                <a:spcPct val="110000"/>
              </a:lnSpc>
              <a:spcAft>
                <a:spcPts val="0"/>
              </a:spcAft>
              <a:buFont typeface="Arial" panose="020B0604020202020204" pitchFamily="34" charset="0"/>
              <a:buChar char="•"/>
              <a:defRPr/>
            </a:pPr>
            <a:r>
              <a:rPr lang="el-GR" sz="1000" dirty="0">
                <a:solidFill>
                  <a:schemeClr val="tx1"/>
                </a:solidFill>
                <a:latin typeface="Segoe UI Regular"/>
                <a:cs typeface="Segoe UI" panose="020B0502040204020203" pitchFamily="34" charset="0"/>
              </a:rPr>
              <a:t>Συμμετέχει σε παραχωρήσεις μέσω εταιριών ειδικού σκοπού (SPV) μαζί με στρατηγικούς εταίρους</a:t>
            </a:r>
            <a:endParaRPr lang="en-GB" sz="1000" dirty="0">
              <a:solidFill>
                <a:schemeClr val="tx1"/>
              </a:solidFill>
              <a:latin typeface="Segoe UI Regular"/>
              <a:cs typeface="Segoe UI" panose="020B0502040204020203" pitchFamily="34" charset="0"/>
            </a:endParaRPr>
          </a:p>
        </p:txBody>
      </p:sp>
      <p:sp>
        <p:nvSpPr>
          <p:cNvPr id="118" name="Rounded Rectangle 198"/>
          <p:cNvSpPr/>
          <p:nvPr/>
        </p:nvSpPr>
        <p:spPr>
          <a:xfrm>
            <a:off x="3096048" y="2836598"/>
            <a:ext cx="3647230" cy="102960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4046" rIns="34046" rtlCol="0" anchor="ctr"/>
          <a:lstStyle/>
          <a:p>
            <a:pPr marL="171450" indent="-171450" defTabSz="834914" fontAlgn="auto">
              <a:lnSpc>
                <a:spcPct val="110000"/>
              </a:lnSpc>
              <a:spcAft>
                <a:spcPts val="0"/>
              </a:spcAft>
              <a:buFont typeface="Arial" panose="020B0604020202020204" pitchFamily="34" charset="0"/>
              <a:buChar char="•"/>
              <a:defRPr/>
            </a:pPr>
            <a:r>
              <a:rPr lang="el-GR" sz="1000" dirty="0">
                <a:solidFill>
                  <a:schemeClr val="tx1"/>
                </a:solidFill>
                <a:latin typeface="Segoe UI Regular"/>
                <a:cs typeface="Segoe UI" panose="020B0502040204020203" pitchFamily="34" charset="0"/>
              </a:rPr>
              <a:t>Συμμετοχή σε αυτοκινητόδρομους με  μέση ημερήσια κυκλοφορία 450χιλ. οχήματα και περίπου 785 χλμ., συμπεριλαμβανομένων ορισμένων εκ των σημαντικότερων οδικών υποδομών της Ελλάδας</a:t>
            </a:r>
          </a:p>
          <a:p>
            <a:pPr marL="171450" indent="-171450" defTabSz="834914" fontAlgn="auto">
              <a:lnSpc>
                <a:spcPct val="110000"/>
              </a:lnSpc>
              <a:spcAft>
                <a:spcPts val="0"/>
              </a:spcAft>
              <a:buFont typeface="Arial" panose="020B0604020202020204" pitchFamily="34" charset="0"/>
              <a:buChar char="•"/>
              <a:defRPr/>
            </a:pPr>
            <a:r>
              <a:rPr lang="el-GR" sz="1000" dirty="0">
                <a:solidFill>
                  <a:schemeClr val="tx1"/>
                </a:solidFill>
                <a:latin typeface="Segoe UI Regular"/>
                <a:cs typeface="Segoe UI" panose="020B0502040204020203" pitchFamily="34" charset="0"/>
              </a:rPr>
              <a:t>Η κρίσιμη φύση του χαρτοφυλακίου οδηγεί σε σταθερούς και μακροπρόθεσμους κυκλοφοριακούς φόρτους</a:t>
            </a:r>
            <a:endParaRPr lang="en-GB" sz="1000" dirty="0">
              <a:solidFill>
                <a:schemeClr val="tx1"/>
              </a:solidFill>
              <a:latin typeface="Segoe UI Regular"/>
              <a:cs typeface="Segoe UI" panose="020B0502040204020203" pitchFamily="34" charset="0"/>
            </a:endParaRPr>
          </a:p>
        </p:txBody>
      </p:sp>
      <p:sp>
        <p:nvSpPr>
          <p:cNvPr id="119" name="Rounded Rectangle 205"/>
          <p:cNvSpPr/>
          <p:nvPr/>
        </p:nvSpPr>
        <p:spPr>
          <a:xfrm>
            <a:off x="3096049" y="4992482"/>
            <a:ext cx="3647230" cy="1029600"/>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4046" rIns="34046" rtlCol="0" anchor="ctr"/>
          <a:lstStyle/>
          <a:p>
            <a:pPr marL="171450" indent="-171450" defTabSz="834914" fontAlgn="auto">
              <a:lnSpc>
                <a:spcPct val="110000"/>
              </a:lnSpc>
              <a:spcAft>
                <a:spcPts val="0"/>
              </a:spcAft>
              <a:buFont typeface="Arial" panose="020B0604020202020204" pitchFamily="34" charset="0"/>
              <a:buChar char="•"/>
              <a:defRPr/>
            </a:pPr>
            <a:r>
              <a:rPr lang="el-GR" sz="1000" dirty="0">
                <a:solidFill>
                  <a:schemeClr val="tx1"/>
                </a:solidFill>
                <a:latin typeface="Segoe UI Regular"/>
                <a:cs typeface="Segoe UI" panose="020B0502040204020203" pitchFamily="34" charset="0"/>
              </a:rPr>
              <a:t>Η εμπειρία σε όλο το φάσμα των δραστηριοτήτων παραχώρησης με αποδεδειγμένη εμπειρία και υψηλά καταρτισμένο προσωπικό με τεχνογνωσία σε εξειδικευμένους τεχνικούς τομείς, αποτελεί βασικό ανταγωνιστικό πλεονέκτημα στην εταιρεία </a:t>
            </a:r>
          </a:p>
          <a:p>
            <a:pPr marL="171450" indent="-171450" defTabSz="834914" fontAlgn="auto">
              <a:lnSpc>
                <a:spcPct val="110000"/>
              </a:lnSpc>
              <a:spcAft>
                <a:spcPts val="0"/>
              </a:spcAft>
              <a:buFont typeface="Arial" panose="020B0604020202020204" pitchFamily="34" charset="0"/>
              <a:buChar char="•"/>
              <a:defRPr/>
            </a:pPr>
            <a:r>
              <a:rPr lang="el-GR" sz="1000" dirty="0">
                <a:solidFill>
                  <a:schemeClr val="tx1"/>
                </a:solidFill>
                <a:latin typeface="Segoe UI Regular"/>
                <a:cs typeface="Segoe UI" panose="020B0502040204020203" pitchFamily="34" charset="0"/>
              </a:rPr>
              <a:t>Σημαντική συμβολή στα οικονομικά αποτελέσματα του Ομίλου</a:t>
            </a:r>
            <a:endParaRPr lang="en-US" sz="1000" dirty="0">
              <a:solidFill>
                <a:schemeClr val="tx1"/>
              </a:solidFill>
              <a:latin typeface="Segoe UI Regular"/>
              <a:cs typeface="Segoe UI" panose="020B0502040204020203" pitchFamily="34" charset="0"/>
            </a:endParaRPr>
          </a:p>
        </p:txBody>
      </p:sp>
      <p:sp>
        <p:nvSpPr>
          <p:cNvPr id="120" name="Rounded Rectangle 284"/>
          <p:cNvSpPr/>
          <p:nvPr/>
        </p:nvSpPr>
        <p:spPr>
          <a:xfrm>
            <a:off x="3096047" y="3923321"/>
            <a:ext cx="3858411" cy="946633"/>
          </a:xfrm>
          <a:prstGeom prst="round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lIns="34046" rIns="34046" rtlCol="0" anchor="ctr"/>
          <a:lstStyle/>
          <a:p>
            <a:pPr marL="171450" indent="-171450" defTabSz="834914" fontAlgn="auto">
              <a:lnSpc>
                <a:spcPct val="110000"/>
              </a:lnSpc>
              <a:spcAft>
                <a:spcPts val="0"/>
              </a:spcAft>
              <a:buFont typeface="Arial" panose="020B0604020202020204" pitchFamily="34" charset="0"/>
              <a:buChar char="•"/>
              <a:defRPr/>
            </a:pPr>
            <a:r>
              <a:rPr lang="el-GR" sz="1000" dirty="0">
                <a:solidFill>
                  <a:schemeClr val="tx1"/>
                </a:solidFill>
                <a:latin typeface="Segoe UI Regular"/>
                <a:cs typeface="Segoe UI" panose="020B0502040204020203" pitchFamily="34" charset="0"/>
              </a:rPr>
              <a:t>Μακροπρόθεσμη ορατότητα με μέση υπολειπόμενη διάρκεια παραχώρησης χαρτοφυλακίου περίπου 16 έτη</a:t>
            </a:r>
          </a:p>
          <a:p>
            <a:pPr marL="171450" indent="-171450" defTabSz="834914" fontAlgn="auto">
              <a:lnSpc>
                <a:spcPct val="110000"/>
              </a:lnSpc>
              <a:spcAft>
                <a:spcPts val="0"/>
              </a:spcAft>
              <a:buFont typeface="Arial" panose="020B0604020202020204" pitchFamily="34" charset="0"/>
              <a:buChar char="•"/>
              <a:defRPr/>
            </a:pPr>
            <a:r>
              <a:rPr lang="el-GR" sz="1000" dirty="0">
                <a:solidFill>
                  <a:schemeClr val="tx1"/>
                </a:solidFill>
                <a:latin typeface="Segoe UI Regular"/>
                <a:cs typeface="Segoe UI" panose="020B0502040204020203" pitchFamily="34" charset="0"/>
              </a:rPr>
              <a:t>Ισχυρές ταμειακές ροές από τα έργα παραχωρήσεων λόγω των σταθερών/μακροχρόνιων τελών διοδίων και του  κυκλοφοριακού φόρτου που διασφαλίζονται σε περίπτωση ανωτέρας βίας από τη σύμβαση παραχώρησης</a:t>
            </a:r>
            <a:endParaRPr lang="en-GB" sz="1000" dirty="0">
              <a:solidFill>
                <a:schemeClr val="tx1"/>
              </a:solidFill>
              <a:latin typeface="Segoe UI Regular"/>
              <a:cs typeface="Segoe UI" panose="020B0502040204020203" pitchFamily="34" charset="0"/>
            </a:endParaRPr>
          </a:p>
        </p:txBody>
      </p:sp>
      <p:sp>
        <p:nvSpPr>
          <p:cNvPr id="3" name="Ορθογώνιο 2"/>
          <p:cNvSpPr/>
          <p:nvPr/>
        </p:nvSpPr>
        <p:spPr>
          <a:xfrm>
            <a:off x="1702870" y="2041898"/>
            <a:ext cx="1368000" cy="430887"/>
          </a:xfrm>
          <a:prstGeom prst="rect">
            <a:avLst/>
          </a:prstGeom>
        </p:spPr>
        <p:txBody>
          <a:bodyPr wrap="square" anchor="ctr">
            <a:spAutoFit/>
          </a:bodyPr>
          <a:lstStyle/>
          <a:p>
            <a:pPr defTabSz="834914">
              <a:defRPr/>
            </a:pPr>
            <a:r>
              <a:rPr lang="el-GR" sz="1100" dirty="0">
                <a:latin typeface="Segoe UI Regular"/>
                <a:cs typeface="Segoe UI" panose="020B0502040204020203" pitchFamily="34" charset="0"/>
              </a:rPr>
              <a:t>Πρωτοπόρος στις Παραχωρήσεις</a:t>
            </a:r>
            <a:endParaRPr lang="en-GB" sz="1100" dirty="0">
              <a:latin typeface="Segoe UI Regular"/>
              <a:cs typeface="Segoe UI" panose="020B0502040204020203" pitchFamily="34" charset="0"/>
            </a:endParaRPr>
          </a:p>
        </p:txBody>
      </p:sp>
      <p:sp>
        <p:nvSpPr>
          <p:cNvPr id="4" name="Ορθογώνιο 3"/>
          <p:cNvSpPr/>
          <p:nvPr/>
        </p:nvSpPr>
        <p:spPr>
          <a:xfrm>
            <a:off x="1728048" y="5235511"/>
            <a:ext cx="1368000" cy="430887"/>
          </a:xfrm>
          <a:prstGeom prst="rect">
            <a:avLst/>
          </a:prstGeom>
        </p:spPr>
        <p:txBody>
          <a:bodyPr wrap="square" anchor="ctr">
            <a:spAutoFit/>
          </a:bodyPr>
          <a:lstStyle/>
          <a:p>
            <a:pPr defTabSz="834914" fontAlgn="auto">
              <a:spcBef>
                <a:spcPts val="0"/>
              </a:spcBef>
              <a:spcAft>
                <a:spcPts val="0"/>
              </a:spcAft>
              <a:defRPr/>
            </a:pPr>
            <a:r>
              <a:rPr lang="el-GR" sz="1100" dirty="0">
                <a:solidFill>
                  <a:prstClr val="black"/>
                </a:solidFill>
                <a:latin typeface="Segoe UI Regular"/>
                <a:cs typeface="Segoe UI" panose="020B0502040204020203" pitchFamily="34" charset="0"/>
              </a:rPr>
              <a:t>Αποδεδειγμένη Εμπειρία</a:t>
            </a:r>
            <a:endParaRPr lang="en-GB" sz="1100" dirty="0">
              <a:solidFill>
                <a:prstClr val="black"/>
              </a:solidFill>
              <a:latin typeface="Segoe UI Regular"/>
              <a:cs typeface="Segoe UI" panose="020B0502040204020203" pitchFamily="34" charset="0"/>
            </a:endParaRPr>
          </a:p>
        </p:txBody>
      </p:sp>
      <p:sp>
        <p:nvSpPr>
          <p:cNvPr id="5" name="Ορθογώνιο 4"/>
          <p:cNvSpPr/>
          <p:nvPr/>
        </p:nvSpPr>
        <p:spPr>
          <a:xfrm>
            <a:off x="1728048" y="4069592"/>
            <a:ext cx="1368000" cy="600164"/>
          </a:xfrm>
          <a:prstGeom prst="rect">
            <a:avLst/>
          </a:prstGeom>
        </p:spPr>
        <p:txBody>
          <a:bodyPr wrap="square" anchor="ctr">
            <a:spAutoFit/>
          </a:bodyPr>
          <a:lstStyle/>
          <a:p>
            <a:pPr defTabSz="834914" fontAlgn="auto">
              <a:spcBef>
                <a:spcPts val="0"/>
              </a:spcBef>
              <a:spcAft>
                <a:spcPts val="0"/>
              </a:spcAft>
              <a:defRPr/>
            </a:pPr>
            <a:r>
              <a:rPr lang="el-GR" sz="1100" dirty="0">
                <a:latin typeface="Segoe UI Regular"/>
                <a:cs typeface="Segoe UI" panose="020B0502040204020203" pitchFamily="34" charset="0"/>
              </a:rPr>
              <a:t>Μακροπρόθεσμες σταθερές ταμειακές ροές</a:t>
            </a:r>
            <a:endParaRPr lang="en-GB" sz="1100" dirty="0">
              <a:latin typeface="Segoe UI Regular"/>
              <a:cs typeface="Segoe UI" panose="020B0502040204020203" pitchFamily="34" charset="0"/>
            </a:endParaRPr>
          </a:p>
        </p:txBody>
      </p:sp>
      <p:sp>
        <p:nvSpPr>
          <p:cNvPr id="6" name="Ορθογώνιο 5"/>
          <p:cNvSpPr/>
          <p:nvPr/>
        </p:nvSpPr>
        <p:spPr>
          <a:xfrm>
            <a:off x="1702870" y="2905922"/>
            <a:ext cx="1440008" cy="769441"/>
          </a:xfrm>
          <a:prstGeom prst="rect">
            <a:avLst/>
          </a:prstGeom>
        </p:spPr>
        <p:txBody>
          <a:bodyPr wrap="square" anchor="ctr">
            <a:spAutoFit/>
          </a:bodyPr>
          <a:lstStyle/>
          <a:p>
            <a:pPr defTabSz="834914" fontAlgn="auto">
              <a:spcBef>
                <a:spcPts val="0"/>
              </a:spcBef>
              <a:spcAft>
                <a:spcPts val="0"/>
              </a:spcAft>
              <a:defRPr/>
            </a:pPr>
            <a:r>
              <a:rPr lang="el-GR" sz="1100" dirty="0">
                <a:latin typeface="Segoe UI Regular"/>
                <a:cs typeface="Segoe UI" panose="020B0502040204020203" pitchFamily="34" charset="0"/>
              </a:rPr>
              <a:t>Σημαντικό Χαρτοφυλάκιο ώριμων έργων παραχώρησης</a:t>
            </a:r>
            <a:endParaRPr lang="en-GB" sz="1100" dirty="0">
              <a:latin typeface="Segoe UI Regular"/>
              <a:cs typeface="Segoe UI" panose="020B0502040204020203" pitchFamily="34" charset="0"/>
            </a:endParaRPr>
          </a:p>
        </p:txBody>
      </p:sp>
      <p:cxnSp>
        <p:nvCxnSpPr>
          <p:cNvPr id="59" name="Straight Connector 40">
            <a:extLst>
              <a:ext uri="{FF2B5EF4-FFF2-40B4-BE49-F238E27FC236}">
                <a16:creationId xmlns:a16="http://schemas.microsoft.com/office/drawing/2014/main" id="{0DD28828-5F33-4BAC-AA9C-E83BB29BC14E}"/>
              </a:ext>
            </a:extLst>
          </p:cNvPr>
          <p:cNvCxnSpPr>
            <a:cxnSpLocks/>
          </p:cNvCxnSpPr>
          <p:nvPr/>
        </p:nvCxnSpPr>
        <p:spPr>
          <a:xfrm flipH="1" flipV="1">
            <a:off x="792048" y="2858087"/>
            <a:ext cx="10452876" cy="1"/>
          </a:xfrm>
          <a:prstGeom prst="line">
            <a:avLst/>
          </a:prstGeom>
          <a:ln w="6350">
            <a:solidFill>
              <a:srgbClr val="EF002C"/>
            </a:solidFill>
            <a:prstDash val="solid"/>
          </a:ln>
        </p:spPr>
        <p:style>
          <a:lnRef idx="1">
            <a:schemeClr val="accent1"/>
          </a:lnRef>
          <a:fillRef idx="0">
            <a:schemeClr val="accent1"/>
          </a:fillRef>
          <a:effectRef idx="0">
            <a:schemeClr val="accent1"/>
          </a:effectRef>
          <a:fontRef idx="minor">
            <a:schemeClr val="tx1"/>
          </a:fontRef>
        </p:style>
      </p:cxnSp>
      <p:cxnSp>
        <p:nvCxnSpPr>
          <p:cNvPr id="61" name="Straight Connector 40">
            <a:extLst>
              <a:ext uri="{FF2B5EF4-FFF2-40B4-BE49-F238E27FC236}">
                <a16:creationId xmlns:a16="http://schemas.microsoft.com/office/drawing/2014/main" id="{0DD28828-5F33-4BAC-AA9C-E83BB29BC14E}"/>
              </a:ext>
            </a:extLst>
          </p:cNvPr>
          <p:cNvCxnSpPr>
            <a:cxnSpLocks/>
          </p:cNvCxnSpPr>
          <p:nvPr/>
        </p:nvCxnSpPr>
        <p:spPr>
          <a:xfrm flipH="1">
            <a:off x="792048" y="3844057"/>
            <a:ext cx="10452408" cy="0"/>
          </a:xfrm>
          <a:prstGeom prst="line">
            <a:avLst/>
          </a:prstGeom>
          <a:ln w="6350">
            <a:solidFill>
              <a:srgbClr val="EF002C"/>
            </a:solidFill>
            <a:prstDash val="solid"/>
          </a:ln>
        </p:spPr>
        <p:style>
          <a:lnRef idx="1">
            <a:schemeClr val="accent1"/>
          </a:lnRef>
          <a:fillRef idx="0">
            <a:schemeClr val="accent1"/>
          </a:fillRef>
          <a:effectRef idx="0">
            <a:schemeClr val="accent1"/>
          </a:effectRef>
          <a:fontRef idx="minor">
            <a:schemeClr val="tx1"/>
          </a:fontRef>
        </p:style>
      </p:cxnSp>
      <p:cxnSp>
        <p:nvCxnSpPr>
          <p:cNvPr id="62" name="Straight Connector 40">
            <a:extLst>
              <a:ext uri="{FF2B5EF4-FFF2-40B4-BE49-F238E27FC236}">
                <a16:creationId xmlns:a16="http://schemas.microsoft.com/office/drawing/2014/main" id="{0DD28828-5F33-4BAC-AA9C-E83BB29BC14E}"/>
              </a:ext>
            </a:extLst>
          </p:cNvPr>
          <p:cNvCxnSpPr>
            <a:cxnSpLocks/>
          </p:cNvCxnSpPr>
          <p:nvPr/>
        </p:nvCxnSpPr>
        <p:spPr>
          <a:xfrm flipH="1">
            <a:off x="792048" y="4924830"/>
            <a:ext cx="10427440" cy="0"/>
          </a:xfrm>
          <a:prstGeom prst="line">
            <a:avLst/>
          </a:prstGeom>
          <a:ln w="6350">
            <a:solidFill>
              <a:srgbClr val="EF002C"/>
            </a:solidFill>
            <a:prstDash val="solid"/>
          </a:ln>
        </p:spPr>
        <p:style>
          <a:lnRef idx="1">
            <a:schemeClr val="accent1"/>
          </a:lnRef>
          <a:fillRef idx="0">
            <a:schemeClr val="accent1"/>
          </a:fillRef>
          <a:effectRef idx="0">
            <a:schemeClr val="accent1"/>
          </a:effectRef>
          <a:fontRef idx="minor">
            <a:schemeClr val="tx1"/>
          </a:fontRef>
        </p:style>
      </p:cxnSp>
      <p:grpSp>
        <p:nvGrpSpPr>
          <p:cNvPr id="23" name="Ομάδα 22"/>
          <p:cNvGrpSpPr/>
          <p:nvPr/>
        </p:nvGrpSpPr>
        <p:grpSpPr>
          <a:xfrm>
            <a:off x="6954459" y="2930094"/>
            <a:ext cx="4464075" cy="864096"/>
            <a:chOff x="7390440" y="3290573"/>
            <a:chExt cx="4464075" cy="864096"/>
          </a:xfrm>
        </p:grpSpPr>
        <p:sp>
          <p:nvSpPr>
            <p:cNvPr id="57" name="TextBox 56"/>
            <p:cNvSpPr txBox="1"/>
            <p:nvPr/>
          </p:nvSpPr>
          <p:spPr>
            <a:xfrm>
              <a:off x="7390440" y="3693004"/>
              <a:ext cx="2131894" cy="461665"/>
            </a:xfrm>
            <a:prstGeom prst="rect">
              <a:avLst/>
            </a:prstGeom>
            <a:noFill/>
          </p:spPr>
          <p:txBody>
            <a:bodyPr wrap="square" rtlCol="0">
              <a:spAutoFit/>
            </a:bodyPr>
            <a:lstStyle/>
            <a:p>
              <a:pPr algn="ctr" defTabSz="834914" fontAlgn="auto">
                <a:spcBef>
                  <a:spcPts val="0"/>
                </a:spcBef>
                <a:spcAft>
                  <a:spcPts val="0"/>
                </a:spcAft>
                <a:defRPr/>
              </a:pPr>
              <a:r>
                <a:rPr lang="el-GR" sz="800" dirty="0">
                  <a:solidFill>
                    <a:prstClr val="black"/>
                  </a:solidFill>
                  <a:latin typeface="Segoe UI" panose="020B0502040204020203" pitchFamily="34" charset="0"/>
                  <a:cs typeface="Segoe UI" panose="020B0502040204020203" pitchFamily="34" charset="0"/>
                </a:rPr>
                <a:t>Αττική Οδός: Κρίσιμη Περιφερειακή Οδός</a:t>
              </a:r>
            </a:p>
            <a:p>
              <a:pPr algn="ctr" defTabSz="834914" fontAlgn="auto">
                <a:spcBef>
                  <a:spcPts val="0"/>
                </a:spcBef>
                <a:spcAft>
                  <a:spcPts val="0"/>
                </a:spcAft>
                <a:defRPr/>
              </a:pPr>
              <a:r>
                <a:rPr lang="el-GR" sz="800" dirty="0">
                  <a:solidFill>
                    <a:prstClr val="black"/>
                  </a:solidFill>
                  <a:latin typeface="Segoe UI" panose="020B0502040204020203" pitchFamily="34" charset="0"/>
                  <a:cs typeface="Segoe UI" panose="020B0502040204020203" pitchFamily="34" charset="0"/>
                </a:rPr>
                <a:t>Βασικοί Αυτοκινητόδρομοι που συνδέουν τις μεγαλύτερες πόλεις της Ελλάδας</a:t>
              </a:r>
              <a:endParaRPr lang="en-GB" sz="800" dirty="0">
                <a:solidFill>
                  <a:prstClr val="black"/>
                </a:solidFill>
                <a:latin typeface="Segoe UI" panose="020B0502040204020203" pitchFamily="34" charset="0"/>
                <a:cs typeface="Segoe UI" panose="020B0502040204020203" pitchFamily="34" charset="0"/>
              </a:endParaRPr>
            </a:p>
          </p:txBody>
        </p:sp>
        <p:sp>
          <p:nvSpPr>
            <p:cNvPr id="90" name="TextBox 89"/>
            <p:cNvSpPr txBox="1"/>
            <p:nvPr/>
          </p:nvSpPr>
          <p:spPr>
            <a:xfrm>
              <a:off x="10692346" y="3693004"/>
              <a:ext cx="1162169" cy="461665"/>
            </a:xfrm>
            <a:prstGeom prst="rect">
              <a:avLst/>
            </a:prstGeom>
            <a:noFill/>
          </p:spPr>
          <p:txBody>
            <a:bodyPr wrap="square" rtlCol="0">
              <a:spAutoFit/>
            </a:bodyPr>
            <a:lstStyle/>
            <a:p>
              <a:pPr algn="ctr" defTabSz="834914" fontAlgn="auto">
                <a:spcBef>
                  <a:spcPts val="0"/>
                </a:spcBef>
                <a:spcAft>
                  <a:spcPts val="0"/>
                </a:spcAft>
                <a:defRPr/>
              </a:pPr>
              <a:r>
                <a:rPr lang="el-GR" sz="800" dirty="0">
                  <a:solidFill>
                    <a:prstClr val="black"/>
                  </a:solidFill>
                  <a:latin typeface="Segoe UI" panose="020B0502040204020203" pitchFamily="34" charset="0"/>
                  <a:cs typeface="Segoe UI" panose="020B0502040204020203" pitchFamily="34" charset="0"/>
                </a:rPr>
                <a:t>450.000 ημερήσια διέλευση οχημάτων κατά μέσο όρο</a:t>
              </a:r>
              <a:endParaRPr lang="en-GB" sz="800" dirty="0">
                <a:solidFill>
                  <a:prstClr val="black"/>
                </a:solidFill>
                <a:latin typeface="Segoe UI" panose="020B0502040204020203" pitchFamily="34" charset="0"/>
                <a:cs typeface="Segoe UI" panose="020B0502040204020203" pitchFamily="34" charset="0"/>
              </a:endParaRPr>
            </a:p>
          </p:txBody>
        </p:sp>
        <p:sp>
          <p:nvSpPr>
            <p:cNvPr id="91" name="TextBox 90"/>
            <p:cNvSpPr txBox="1"/>
            <p:nvPr/>
          </p:nvSpPr>
          <p:spPr>
            <a:xfrm>
              <a:off x="9522334" y="3693004"/>
              <a:ext cx="1162169" cy="461665"/>
            </a:xfrm>
            <a:prstGeom prst="rect">
              <a:avLst/>
            </a:prstGeom>
            <a:noFill/>
          </p:spPr>
          <p:txBody>
            <a:bodyPr wrap="square" rtlCol="0">
              <a:spAutoFit/>
            </a:bodyPr>
            <a:lstStyle/>
            <a:p>
              <a:pPr algn="ctr" defTabSz="834914" fontAlgn="auto">
                <a:spcBef>
                  <a:spcPts val="0"/>
                </a:spcBef>
                <a:spcAft>
                  <a:spcPts val="0"/>
                </a:spcAft>
                <a:defRPr/>
              </a:pPr>
              <a:r>
                <a:rPr lang="en-US" sz="800" dirty="0">
                  <a:latin typeface="Segoe UI" panose="020B0502040204020203" pitchFamily="34" charset="0"/>
                  <a:cs typeface="Segoe UI" panose="020B0502040204020203" pitchFamily="34" charset="0"/>
                </a:rPr>
                <a:t>7</a:t>
              </a:r>
              <a:r>
                <a:rPr lang="el-GR" sz="800" dirty="0">
                  <a:latin typeface="Segoe UI" panose="020B0502040204020203" pitchFamily="34" charset="0"/>
                  <a:cs typeface="Segoe UI" panose="020B0502040204020203" pitchFamily="34" charset="0"/>
                </a:rPr>
                <a:t>85 χλμ</a:t>
              </a:r>
              <a:r>
                <a:rPr lang="el-GR" sz="800" dirty="0">
                  <a:solidFill>
                    <a:srgbClr val="FF0000"/>
                  </a:solidFill>
                  <a:latin typeface="Segoe UI" panose="020B0502040204020203" pitchFamily="34" charset="0"/>
                  <a:cs typeface="Segoe UI" panose="020B0502040204020203" pitchFamily="34" charset="0"/>
                </a:rPr>
                <a:t>. </a:t>
              </a:r>
              <a:r>
                <a:rPr lang="el-GR" sz="800" dirty="0">
                  <a:solidFill>
                    <a:prstClr val="black"/>
                  </a:solidFill>
                  <a:latin typeface="Segoe UI" panose="020B0502040204020203" pitchFamily="34" charset="0"/>
                  <a:cs typeface="Segoe UI" panose="020B0502040204020203" pitchFamily="34" charset="0"/>
                </a:rPr>
                <a:t>αυτοκινητοδρόμων υπό διαχείριση</a:t>
              </a:r>
              <a:endParaRPr lang="en-GB" sz="800" dirty="0">
                <a:solidFill>
                  <a:prstClr val="black"/>
                </a:solidFill>
                <a:latin typeface="Segoe UI" panose="020B0502040204020203" pitchFamily="34" charset="0"/>
                <a:cs typeface="Segoe UI" panose="020B0502040204020203" pitchFamily="34" charset="0"/>
              </a:endParaRPr>
            </a:p>
          </p:txBody>
        </p:sp>
        <p:pic>
          <p:nvPicPr>
            <p:cNvPr id="19" name="Picture 2" descr="C:\Users\georgiadou\Desktop\amaze\ELLAKTOR\ellaktor b presentation graphics\new02022022\attiki odos-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73270" y="3290573"/>
              <a:ext cx="431241" cy="4320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3" descr="C:\Users\georgiadou\Desktop\amaze\ELLAKTOR\ellaktor b presentation graphics\new02022022\755 km-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835015" y="3290573"/>
              <a:ext cx="444584" cy="3960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4" descr="C:\Users\georgiadou\Desktop\amaze\ELLAKTOR\ellaktor b presentation graphics\new02022022\450000-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967347" y="3290613"/>
              <a:ext cx="404167" cy="360000"/>
            </a:xfrm>
            <a:prstGeom prst="rect">
              <a:avLst/>
            </a:prstGeom>
            <a:noFill/>
            <a:extLst>
              <a:ext uri="{909E8E84-426E-40DD-AFC4-6F175D3DCCD1}">
                <a14:hiddenFill xmlns:a14="http://schemas.microsoft.com/office/drawing/2010/main">
                  <a:solidFill>
                    <a:srgbClr val="FFFFFF"/>
                  </a:solidFill>
                </a14:hiddenFill>
              </a:ext>
            </a:extLst>
          </p:spPr>
        </p:pic>
      </p:grpSp>
      <p:sp>
        <p:nvSpPr>
          <p:cNvPr id="112" name="Oval 26">
            <a:extLst>
              <a:ext uri="{FF2B5EF4-FFF2-40B4-BE49-F238E27FC236}">
                <a16:creationId xmlns:a16="http://schemas.microsoft.com/office/drawing/2014/main" id="{E3CF3178-D35F-3547-A0CD-8AC6BB46EE58}"/>
              </a:ext>
            </a:extLst>
          </p:cNvPr>
          <p:cNvSpPr/>
          <p:nvPr/>
        </p:nvSpPr>
        <p:spPr>
          <a:xfrm>
            <a:off x="11233783" y="2783724"/>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13" name="Oval 26">
            <a:extLst>
              <a:ext uri="{FF2B5EF4-FFF2-40B4-BE49-F238E27FC236}">
                <a16:creationId xmlns:a16="http://schemas.microsoft.com/office/drawing/2014/main" id="{E3CF3178-D35F-3547-A0CD-8AC6BB46EE58}"/>
              </a:ext>
            </a:extLst>
          </p:cNvPr>
          <p:cNvSpPr/>
          <p:nvPr/>
        </p:nvSpPr>
        <p:spPr>
          <a:xfrm>
            <a:off x="11218375" y="3750170"/>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121" name="Oval 26">
            <a:extLst>
              <a:ext uri="{FF2B5EF4-FFF2-40B4-BE49-F238E27FC236}">
                <a16:creationId xmlns:a16="http://schemas.microsoft.com/office/drawing/2014/main" id="{E3CF3178-D35F-3547-A0CD-8AC6BB46EE58}"/>
              </a:ext>
            </a:extLst>
          </p:cNvPr>
          <p:cNvSpPr/>
          <p:nvPr/>
        </p:nvSpPr>
        <p:spPr>
          <a:xfrm>
            <a:off x="11223364" y="4848902"/>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pic>
        <p:nvPicPr>
          <p:cNvPr id="79" name="Picture 10" descr="image0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34558" y="5018454"/>
            <a:ext cx="1262722" cy="8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11" descr="image00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296980" y="5018454"/>
            <a:ext cx="1262722" cy="863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 name="TextBox 80"/>
          <p:cNvSpPr txBox="1"/>
          <p:nvPr/>
        </p:nvSpPr>
        <p:spPr>
          <a:xfrm>
            <a:off x="7381893" y="5685142"/>
            <a:ext cx="936104" cy="230832"/>
          </a:xfrm>
          <a:prstGeom prst="rect">
            <a:avLst/>
          </a:prstGeom>
          <a:noFill/>
        </p:spPr>
        <p:txBody>
          <a:bodyPr wrap="square" rtlCol="0">
            <a:spAutoFit/>
          </a:bodyPr>
          <a:lstStyle/>
          <a:p>
            <a:r>
              <a:rPr lang="en-US" sz="900" dirty="0">
                <a:latin typeface="Segoe UI" panose="020B0502040204020203" pitchFamily="34" charset="0"/>
                <a:cs typeface="Segoe UI" panose="020B0502040204020203" pitchFamily="34" charset="0"/>
              </a:rPr>
              <a:t>EBITDA</a:t>
            </a:r>
          </a:p>
        </p:txBody>
      </p:sp>
      <p:sp>
        <p:nvSpPr>
          <p:cNvPr id="82" name="TextBox 81"/>
          <p:cNvSpPr txBox="1"/>
          <p:nvPr/>
        </p:nvSpPr>
        <p:spPr>
          <a:xfrm>
            <a:off x="10559702" y="5685142"/>
            <a:ext cx="1203550" cy="230832"/>
          </a:xfrm>
          <a:prstGeom prst="rect">
            <a:avLst/>
          </a:prstGeom>
          <a:noFill/>
        </p:spPr>
        <p:txBody>
          <a:bodyPr wrap="square" rtlCol="0">
            <a:spAutoFit/>
          </a:bodyPr>
          <a:lstStyle/>
          <a:p>
            <a:r>
              <a:rPr lang="el-GR" sz="900" dirty="0">
                <a:latin typeface="Segoe UI" panose="020B0502040204020203" pitchFamily="34" charset="0"/>
                <a:cs typeface="Segoe UI" panose="020B0502040204020203" pitchFamily="34" charset="0"/>
              </a:rPr>
              <a:t>ΤΑΜΕΙΑΚΕΣ ΡΟΕΣ</a:t>
            </a:r>
            <a:endParaRPr lang="en-US" sz="900" dirty="0">
              <a:latin typeface="Segoe UI" panose="020B0502040204020203" pitchFamily="34" charset="0"/>
              <a:cs typeface="Segoe UI" panose="020B0502040204020203" pitchFamily="34" charset="0"/>
            </a:endParaRPr>
          </a:p>
        </p:txBody>
      </p:sp>
      <p:pic>
        <p:nvPicPr>
          <p:cNvPr id="131" name="Picture 4" descr="C:\Users\georgiadou\Desktop\amaze\ELLAKTOR\ellaktor b presentation graphics\new02022022\proven track-01.pn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19786" y="5096209"/>
            <a:ext cx="610924" cy="612000"/>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6" descr="C:\Users\georgiadou\Desktop\amaze\ELLAKTOR\ellaktor b presentation graphics\new02022022\long term-01.pn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91661" y="4112855"/>
            <a:ext cx="467177" cy="468000"/>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georgiadou\Downloads\triangle-0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7391350" y="5378366"/>
            <a:ext cx="370146" cy="360000"/>
          </a:xfrm>
          <a:prstGeom prst="rect">
            <a:avLst/>
          </a:prstGeom>
          <a:noFill/>
          <a:extLst>
            <a:ext uri="{909E8E84-426E-40DD-AFC4-6F175D3DCCD1}">
              <a14:hiddenFill xmlns:a14="http://schemas.microsoft.com/office/drawing/2010/main">
                <a:solidFill>
                  <a:srgbClr val="FFFFFF"/>
                </a:solidFill>
              </a14:hiddenFill>
            </a:ext>
          </a:extLst>
        </p:spPr>
      </p:pic>
      <p:pic>
        <p:nvPicPr>
          <p:cNvPr id="133" name="Picture 7" descr="C:\Users\georgiadou\Downloads\triangle-01.pn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H="1">
            <a:off x="10603375" y="5378366"/>
            <a:ext cx="370146" cy="36000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Users\georgiadou\Downloads\winner cup_black.png"/>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48262" y="2065998"/>
            <a:ext cx="485000" cy="468000"/>
          </a:xfrm>
          <a:prstGeom prst="rect">
            <a:avLst/>
          </a:prstGeom>
          <a:noFill/>
          <a:extLst>
            <a:ext uri="{909E8E84-426E-40DD-AFC4-6F175D3DCCD1}">
              <a14:hiddenFill xmlns:a14="http://schemas.microsoft.com/office/drawing/2010/main">
                <a:solidFill>
                  <a:srgbClr val="FFFFFF"/>
                </a:solidFill>
              </a14:hiddenFill>
            </a:ext>
          </a:extLst>
        </p:spPr>
      </p:pic>
      <p:pic>
        <p:nvPicPr>
          <p:cNvPr id="2057" name="Picture 9" descr="C:\Users\georgiadou\Downloads\critical infarastructure.pn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1091660" y="3121445"/>
            <a:ext cx="406046" cy="396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53" name="Chart 52"/>
          <p:cNvGraphicFramePr>
            <a:graphicFrameLocks/>
          </p:cNvGraphicFramePr>
          <p:nvPr>
            <p:extLst>
              <p:ext uri="{D42A27DB-BD31-4B8C-83A1-F6EECF244321}">
                <p14:modId xmlns:p14="http://schemas.microsoft.com/office/powerpoint/2010/main" val="3333087384"/>
              </p:ext>
            </p:extLst>
          </p:nvPr>
        </p:nvGraphicFramePr>
        <p:xfrm>
          <a:off x="7100377" y="3949165"/>
          <a:ext cx="4181475" cy="975665"/>
        </p:xfrm>
        <a:graphic>
          <a:graphicData uri="http://schemas.openxmlformats.org/drawingml/2006/chart">
            <c:chart xmlns:c="http://schemas.openxmlformats.org/drawingml/2006/chart" xmlns:r="http://schemas.openxmlformats.org/officeDocument/2006/relationships" r:id="rId14"/>
          </a:graphicData>
        </a:graphic>
      </p:graphicFrame>
      <p:sp>
        <p:nvSpPr>
          <p:cNvPr id="2" name="Slide Number Placeholder 1"/>
          <p:cNvSpPr>
            <a:spLocks noGrp="1"/>
          </p:cNvSpPr>
          <p:nvPr>
            <p:ph type="sldNum" sz="quarter" idx="12"/>
          </p:nvPr>
        </p:nvSpPr>
        <p:spPr/>
        <p:txBody>
          <a:bodyPr/>
          <a:lstStyle/>
          <a:p>
            <a:fld id="{75B3E6B2-7C3C-4FA1-9D16-E23821600A0C}" type="slidenum">
              <a:rPr lang="el-GR" smtClean="0"/>
              <a:t>4</a:t>
            </a:fld>
            <a:endParaRPr lang="el-GR"/>
          </a:p>
        </p:txBody>
      </p:sp>
      <p:pic>
        <p:nvPicPr>
          <p:cNvPr id="56" name="Picture 55">
            <a:extLst>
              <a:ext uri="{FF2B5EF4-FFF2-40B4-BE49-F238E27FC236}">
                <a16:creationId xmlns:a16="http://schemas.microsoft.com/office/drawing/2014/main" id="{6231813D-C174-41AA-AE58-5A39CC61EA22}"/>
              </a:ext>
            </a:extLst>
          </p:cNvPr>
          <p:cNvPicPr>
            <a:picLocks noChangeAspect="1"/>
          </p:cNvPicPr>
          <p:nvPr/>
        </p:nvPicPr>
        <p:blipFill>
          <a:blip r:embed="rId15"/>
          <a:stretch>
            <a:fillRect/>
          </a:stretch>
        </p:blipFill>
        <p:spPr>
          <a:xfrm>
            <a:off x="10067729" y="1549458"/>
            <a:ext cx="1441438" cy="391721"/>
          </a:xfrm>
          <a:prstGeom prst="rect">
            <a:avLst/>
          </a:prstGeom>
        </p:spPr>
      </p:pic>
      <p:pic>
        <p:nvPicPr>
          <p:cNvPr id="63" name="Picture 62">
            <a:extLst>
              <a:ext uri="{FF2B5EF4-FFF2-40B4-BE49-F238E27FC236}">
                <a16:creationId xmlns:a16="http://schemas.microsoft.com/office/drawing/2014/main" id="{EA3B8E30-8533-464F-8848-76F4E9EA4A4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053283" y="2029969"/>
            <a:ext cx="863206" cy="557968"/>
          </a:xfrm>
          <a:prstGeom prst="rect">
            <a:avLst/>
          </a:prstGeom>
        </p:spPr>
      </p:pic>
      <p:pic>
        <p:nvPicPr>
          <p:cNvPr id="64" name="Picture 63">
            <a:extLst>
              <a:ext uri="{FF2B5EF4-FFF2-40B4-BE49-F238E27FC236}">
                <a16:creationId xmlns:a16="http://schemas.microsoft.com/office/drawing/2014/main" id="{C4BB7065-E2A7-4680-9A90-BC355C05BBC9}"/>
              </a:ext>
            </a:extLst>
          </p:cNvPr>
          <p:cNvPicPr>
            <a:picLocks noChangeAspect="1"/>
          </p:cNvPicPr>
          <p:nvPr/>
        </p:nvPicPr>
        <p:blipFill>
          <a:blip r:embed="rId17"/>
          <a:stretch>
            <a:fillRect/>
          </a:stretch>
        </p:blipFill>
        <p:spPr>
          <a:xfrm>
            <a:off x="8040278" y="2152708"/>
            <a:ext cx="833950" cy="606008"/>
          </a:xfrm>
          <a:prstGeom prst="rect">
            <a:avLst/>
          </a:prstGeom>
        </p:spPr>
      </p:pic>
      <p:pic>
        <p:nvPicPr>
          <p:cNvPr id="65" name="Picture 64">
            <a:extLst>
              <a:ext uri="{FF2B5EF4-FFF2-40B4-BE49-F238E27FC236}">
                <a16:creationId xmlns:a16="http://schemas.microsoft.com/office/drawing/2014/main" id="{43F89AC2-BD47-4C3F-B8F8-33ABE2249BC5}"/>
              </a:ext>
            </a:extLst>
          </p:cNvPr>
          <p:cNvPicPr>
            <a:picLocks noChangeAspect="1"/>
          </p:cNvPicPr>
          <p:nvPr/>
        </p:nvPicPr>
        <p:blipFill rotWithShape="1">
          <a:blip r:embed="rId18"/>
          <a:srcRect b="23435"/>
          <a:stretch/>
        </p:blipFill>
        <p:spPr>
          <a:xfrm>
            <a:off x="8632918" y="1409514"/>
            <a:ext cx="1503913" cy="597878"/>
          </a:xfrm>
          <a:prstGeom prst="rect">
            <a:avLst/>
          </a:prstGeom>
        </p:spPr>
      </p:pic>
      <p:pic>
        <p:nvPicPr>
          <p:cNvPr id="66" name="Picture 65">
            <a:extLst>
              <a:ext uri="{FF2B5EF4-FFF2-40B4-BE49-F238E27FC236}">
                <a16:creationId xmlns:a16="http://schemas.microsoft.com/office/drawing/2014/main" id="{CECB7884-E088-4769-A830-3E091F582AAA}"/>
              </a:ext>
            </a:extLst>
          </p:cNvPr>
          <p:cNvPicPr>
            <a:picLocks noChangeAspect="1"/>
          </p:cNvPicPr>
          <p:nvPr/>
        </p:nvPicPr>
        <p:blipFill>
          <a:blip r:embed="rId19"/>
          <a:stretch>
            <a:fillRect/>
          </a:stretch>
        </p:blipFill>
        <p:spPr>
          <a:xfrm>
            <a:off x="7720179" y="1470255"/>
            <a:ext cx="817368" cy="419096"/>
          </a:xfrm>
          <a:prstGeom prst="rect">
            <a:avLst/>
          </a:prstGeom>
        </p:spPr>
      </p:pic>
      <p:pic>
        <p:nvPicPr>
          <p:cNvPr id="8" name="Picture 7">
            <a:extLst>
              <a:ext uri="{FF2B5EF4-FFF2-40B4-BE49-F238E27FC236}">
                <a16:creationId xmlns:a16="http://schemas.microsoft.com/office/drawing/2014/main" id="{7B8B7F17-8E4E-40DF-AFA9-7118D46B2C2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9975630" y="2138003"/>
            <a:ext cx="1346599" cy="573675"/>
          </a:xfrm>
          <a:prstGeom prst="rect">
            <a:avLst/>
          </a:prstGeom>
        </p:spPr>
      </p:pic>
    </p:spTree>
    <p:extLst>
      <p:ext uri="{BB962C8B-B14F-4D97-AF65-F5344CB8AC3E}">
        <p14:creationId xmlns:p14="http://schemas.microsoft.com/office/powerpoint/2010/main" val="395836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7"/>
                                        </p:tgtEl>
                                        <p:attrNameLst>
                                          <p:attrName>style.visibility</p:attrName>
                                        </p:attrNameLst>
                                      </p:cBhvr>
                                      <p:to>
                                        <p:strVal val="visible"/>
                                      </p:to>
                                    </p:set>
                                    <p:anim calcmode="lin" valueType="num">
                                      <p:cBhvr additive="base">
                                        <p:cTn id="7" dur="500" fill="hold"/>
                                        <p:tgtEl>
                                          <p:spTgt spid="117"/>
                                        </p:tgtEl>
                                        <p:attrNameLst>
                                          <p:attrName>ppt_x</p:attrName>
                                        </p:attrNameLst>
                                      </p:cBhvr>
                                      <p:tavLst>
                                        <p:tav tm="0">
                                          <p:val>
                                            <p:strVal val="0-#ppt_w/2"/>
                                          </p:val>
                                        </p:tav>
                                        <p:tav tm="100000">
                                          <p:val>
                                            <p:strVal val="#ppt_x"/>
                                          </p:val>
                                        </p:tav>
                                      </p:tavLst>
                                    </p:anim>
                                    <p:anim calcmode="lin" valueType="num">
                                      <p:cBhvr additive="base">
                                        <p:cTn id="8" dur="500" fill="hold"/>
                                        <p:tgtEl>
                                          <p:spTgt spid="1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118"/>
                                        </p:tgtEl>
                                        <p:attrNameLst>
                                          <p:attrName>style.visibility</p:attrName>
                                        </p:attrNameLst>
                                      </p:cBhvr>
                                      <p:to>
                                        <p:strVal val="visible"/>
                                      </p:to>
                                    </p:set>
                                    <p:anim calcmode="lin" valueType="num">
                                      <p:cBhvr additive="base">
                                        <p:cTn id="11" dur="500" fill="hold"/>
                                        <p:tgtEl>
                                          <p:spTgt spid="118"/>
                                        </p:tgtEl>
                                        <p:attrNameLst>
                                          <p:attrName>ppt_x</p:attrName>
                                        </p:attrNameLst>
                                      </p:cBhvr>
                                      <p:tavLst>
                                        <p:tav tm="0">
                                          <p:val>
                                            <p:strVal val="0-#ppt_w/2"/>
                                          </p:val>
                                        </p:tav>
                                        <p:tav tm="100000">
                                          <p:val>
                                            <p:strVal val="#ppt_x"/>
                                          </p:val>
                                        </p:tav>
                                      </p:tavLst>
                                    </p:anim>
                                    <p:anim calcmode="lin" valueType="num">
                                      <p:cBhvr additive="base">
                                        <p:cTn id="12" dur="500" fill="hold"/>
                                        <p:tgtEl>
                                          <p:spTgt spid="118"/>
                                        </p:tgtEl>
                                        <p:attrNameLst>
                                          <p:attrName>ppt_y</p:attrName>
                                        </p:attrNameLst>
                                      </p:cBhvr>
                                      <p:tavLst>
                                        <p:tav tm="0">
                                          <p:val>
                                            <p:strVal val="#ppt_y"/>
                                          </p:val>
                                        </p:tav>
                                        <p:tav tm="100000">
                                          <p:val>
                                            <p:strVal val="#ppt_y"/>
                                          </p:val>
                                        </p:tav>
                                      </p:tavLst>
                                    </p:anim>
                                  </p:childTnLst>
                                </p:cTn>
                              </p:par>
                              <p:par>
                                <p:cTn id="13" presetID="2" presetClass="entr" presetSubtype="8" fill="hold" grpId="0" nodeType="withEffect">
                                  <p:stCondLst>
                                    <p:cond delay="0"/>
                                  </p:stCondLst>
                                  <p:childTnLst>
                                    <p:set>
                                      <p:cBhvr>
                                        <p:cTn id="14" dur="1" fill="hold">
                                          <p:stCondLst>
                                            <p:cond delay="0"/>
                                          </p:stCondLst>
                                        </p:cTn>
                                        <p:tgtEl>
                                          <p:spTgt spid="120"/>
                                        </p:tgtEl>
                                        <p:attrNameLst>
                                          <p:attrName>style.visibility</p:attrName>
                                        </p:attrNameLst>
                                      </p:cBhvr>
                                      <p:to>
                                        <p:strVal val="visible"/>
                                      </p:to>
                                    </p:set>
                                    <p:anim calcmode="lin" valueType="num">
                                      <p:cBhvr additive="base">
                                        <p:cTn id="15" dur="500" fill="hold"/>
                                        <p:tgtEl>
                                          <p:spTgt spid="120"/>
                                        </p:tgtEl>
                                        <p:attrNameLst>
                                          <p:attrName>ppt_x</p:attrName>
                                        </p:attrNameLst>
                                      </p:cBhvr>
                                      <p:tavLst>
                                        <p:tav tm="0">
                                          <p:val>
                                            <p:strVal val="0-#ppt_w/2"/>
                                          </p:val>
                                        </p:tav>
                                        <p:tav tm="100000">
                                          <p:val>
                                            <p:strVal val="#ppt_x"/>
                                          </p:val>
                                        </p:tav>
                                      </p:tavLst>
                                    </p:anim>
                                    <p:anim calcmode="lin" valueType="num">
                                      <p:cBhvr additive="base">
                                        <p:cTn id="16" dur="500" fill="hold"/>
                                        <p:tgtEl>
                                          <p:spTgt spid="120"/>
                                        </p:tgtEl>
                                        <p:attrNameLst>
                                          <p:attrName>ppt_y</p:attrName>
                                        </p:attrNameLst>
                                      </p:cBhvr>
                                      <p:tavLst>
                                        <p:tav tm="0">
                                          <p:val>
                                            <p:strVal val="#ppt_y"/>
                                          </p:val>
                                        </p:tav>
                                        <p:tav tm="100000">
                                          <p:val>
                                            <p:strVal val="#ppt_y"/>
                                          </p:val>
                                        </p:tav>
                                      </p:tavLst>
                                    </p:anim>
                                  </p:childTnLst>
                                </p:cTn>
                              </p:par>
                              <p:par>
                                <p:cTn id="17" presetID="2" presetClass="entr" presetSubtype="8" fill="hold" grpId="0" nodeType="withEffect">
                                  <p:stCondLst>
                                    <p:cond delay="0"/>
                                  </p:stCondLst>
                                  <p:childTnLst>
                                    <p:set>
                                      <p:cBhvr>
                                        <p:cTn id="18" dur="1" fill="hold">
                                          <p:stCondLst>
                                            <p:cond delay="0"/>
                                          </p:stCondLst>
                                        </p:cTn>
                                        <p:tgtEl>
                                          <p:spTgt spid="119"/>
                                        </p:tgtEl>
                                        <p:attrNameLst>
                                          <p:attrName>style.visibility</p:attrName>
                                        </p:attrNameLst>
                                      </p:cBhvr>
                                      <p:to>
                                        <p:strVal val="visible"/>
                                      </p:to>
                                    </p:set>
                                    <p:anim calcmode="lin" valueType="num">
                                      <p:cBhvr additive="base">
                                        <p:cTn id="19" dur="500" fill="hold"/>
                                        <p:tgtEl>
                                          <p:spTgt spid="119"/>
                                        </p:tgtEl>
                                        <p:attrNameLst>
                                          <p:attrName>ppt_x</p:attrName>
                                        </p:attrNameLst>
                                      </p:cBhvr>
                                      <p:tavLst>
                                        <p:tav tm="0">
                                          <p:val>
                                            <p:strVal val="0-#ppt_w/2"/>
                                          </p:val>
                                        </p:tav>
                                        <p:tav tm="100000">
                                          <p:val>
                                            <p:strVal val="#ppt_x"/>
                                          </p:val>
                                        </p:tav>
                                      </p:tavLst>
                                    </p:anim>
                                    <p:anim calcmode="lin" valueType="num">
                                      <p:cBhvr additive="base">
                                        <p:cTn id="20" dur="500" fill="hold"/>
                                        <p:tgtEl>
                                          <p:spTgt spid="11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7" grpId="0"/>
      <p:bldP spid="118" grpId="0"/>
      <p:bldP spid="119" grpId="0"/>
      <p:bldP spid="1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georgiadou\Downloads\map greece (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90950" y="1358199"/>
            <a:ext cx="4486756" cy="4948734"/>
          </a:xfrm>
          <a:prstGeom prst="rect">
            <a:avLst/>
          </a:prstGeom>
          <a:noFill/>
          <a:extLst>
            <a:ext uri="{909E8E84-426E-40DD-AFC4-6F175D3DCCD1}">
              <a14:hiddenFill xmlns:a14="http://schemas.microsoft.com/office/drawing/2010/main">
                <a:solidFill>
                  <a:srgbClr val="FFFFFF"/>
                </a:solidFill>
              </a14:hiddenFill>
            </a:ext>
          </a:extLst>
        </p:spPr>
      </p:pic>
      <p:sp>
        <p:nvSpPr>
          <p:cNvPr id="56" name="Oval 26">
            <a:extLst>
              <a:ext uri="{FF2B5EF4-FFF2-40B4-BE49-F238E27FC236}">
                <a16:creationId xmlns:a16="http://schemas.microsoft.com/office/drawing/2014/main" id="{E3CF3178-D35F-3547-A0CD-8AC6BB46EE58}"/>
              </a:ext>
            </a:extLst>
          </p:cNvPr>
          <p:cNvSpPr/>
          <p:nvPr/>
        </p:nvSpPr>
        <p:spPr>
          <a:xfrm>
            <a:off x="9141478" y="2023858"/>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cxnSp>
        <p:nvCxnSpPr>
          <p:cNvPr id="58" name="Straight Connector 53">
            <a:extLst>
              <a:ext uri="{FF2B5EF4-FFF2-40B4-BE49-F238E27FC236}">
                <a16:creationId xmlns:a16="http://schemas.microsoft.com/office/drawing/2014/main" id="{57441491-EB23-D849-9B51-E7B3D38A61D5}"/>
              </a:ext>
            </a:extLst>
          </p:cNvPr>
          <p:cNvCxnSpPr>
            <a:cxnSpLocks/>
            <a:stCxn id="56" idx="4"/>
          </p:cNvCxnSpPr>
          <p:nvPr/>
        </p:nvCxnSpPr>
        <p:spPr>
          <a:xfrm>
            <a:off x="9222107" y="2185115"/>
            <a:ext cx="0" cy="541235"/>
          </a:xfrm>
          <a:prstGeom prst="line">
            <a:avLst/>
          </a:prstGeom>
          <a:ln w="3175">
            <a:solidFill>
              <a:srgbClr val="EF002C"/>
            </a:solidFill>
          </a:ln>
        </p:spPr>
        <p:style>
          <a:lnRef idx="1">
            <a:schemeClr val="accent1"/>
          </a:lnRef>
          <a:fillRef idx="0">
            <a:schemeClr val="accent1"/>
          </a:fillRef>
          <a:effectRef idx="0">
            <a:schemeClr val="accent1"/>
          </a:effectRef>
          <a:fontRef idx="minor">
            <a:schemeClr val="tx1"/>
          </a:fontRef>
        </p:style>
      </p:cxnSp>
      <p:cxnSp>
        <p:nvCxnSpPr>
          <p:cNvPr id="57" name="Straight Connector 40">
            <a:extLst>
              <a:ext uri="{FF2B5EF4-FFF2-40B4-BE49-F238E27FC236}">
                <a16:creationId xmlns:a16="http://schemas.microsoft.com/office/drawing/2014/main" id="{8AA6A77F-AB18-2C46-A6FE-F3DF956925B7}"/>
              </a:ext>
            </a:extLst>
          </p:cNvPr>
          <p:cNvCxnSpPr>
            <a:cxnSpLocks/>
          </p:cNvCxnSpPr>
          <p:nvPr/>
        </p:nvCxnSpPr>
        <p:spPr>
          <a:xfrm flipH="1" flipV="1">
            <a:off x="6310713" y="2724146"/>
            <a:ext cx="2911394" cy="2204"/>
          </a:xfrm>
          <a:prstGeom prst="line">
            <a:avLst/>
          </a:prstGeom>
          <a:ln w="3175" cap="sq">
            <a:solidFill>
              <a:srgbClr val="EF002C"/>
            </a:solidFill>
            <a:bevel/>
          </a:ln>
        </p:spPr>
        <p:style>
          <a:lnRef idx="1">
            <a:schemeClr val="accent1"/>
          </a:lnRef>
          <a:fillRef idx="0">
            <a:schemeClr val="accent1"/>
          </a:fillRef>
          <a:effectRef idx="0">
            <a:schemeClr val="accent1"/>
          </a:effectRef>
          <a:fontRef idx="minor">
            <a:schemeClr val="tx1"/>
          </a:fontRef>
        </p:style>
      </p:cxnSp>
      <p:sp>
        <p:nvSpPr>
          <p:cNvPr id="52" name="Rectangle 14">
            <a:extLst>
              <a:ext uri="{FF2B5EF4-FFF2-40B4-BE49-F238E27FC236}">
                <a16:creationId xmlns:a16="http://schemas.microsoft.com/office/drawing/2014/main" id="{71E9BD3A-A044-A944-A637-EE5046DE82D8}"/>
              </a:ext>
            </a:extLst>
          </p:cNvPr>
          <p:cNvSpPr/>
          <p:nvPr/>
        </p:nvSpPr>
        <p:spPr>
          <a:xfrm>
            <a:off x="766614" y="570922"/>
            <a:ext cx="10297144" cy="553998"/>
          </a:xfrm>
          <a:prstGeom prst="rect">
            <a:avLst/>
          </a:prstGeom>
        </p:spPr>
        <p:txBody>
          <a:bodyPr wrap="square">
            <a:spAutoFit/>
          </a:bodyPr>
          <a:lstStyle/>
          <a:p>
            <a:pPr lvl="0" fontAlgn="base">
              <a:spcAft>
                <a:spcPct val="0"/>
              </a:spcAft>
              <a:defRPr/>
            </a:pPr>
            <a:r>
              <a:rPr lang="el-GR" sz="3000" b="1" dirty="0">
                <a:latin typeface="Gilroy ExtraBold" pitchFamily="2" charset="77"/>
                <a:cs typeface="Segoe UI" panose="020B0502040204020203" pitchFamily="34" charset="0"/>
              </a:rPr>
              <a:t>Χαρτοφυλάκιο Έργων Παραχώρησης</a:t>
            </a:r>
            <a:r>
              <a:rPr lang="en-GB" sz="3000" b="1" dirty="0">
                <a:solidFill>
                  <a:srgbClr val="EF002C"/>
                </a:solidFill>
                <a:latin typeface="Gilroy ExtraBold" pitchFamily="2" charset="77"/>
                <a:cs typeface="Segoe UI" panose="020B0502040204020203" pitchFamily="34" charset="0"/>
              </a:rPr>
              <a:t>.</a:t>
            </a:r>
          </a:p>
        </p:txBody>
      </p:sp>
      <p:sp>
        <p:nvSpPr>
          <p:cNvPr id="64" name="Text Box 145"/>
          <p:cNvSpPr txBox="1">
            <a:spLocks noChangeArrowheads="1"/>
          </p:cNvSpPr>
          <p:nvPr/>
        </p:nvSpPr>
        <p:spPr bwMode="auto">
          <a:xfrm>
            <a:off x="9195201" y="4013202"/>
            <a:ext cx="2005200" cy="540000"/>
          </a:xfrm>
          <a:prstGeom prst="rect">
            <a:avLst/>
          </a:prstGeom>
          <a:noFill/>
          <a:ln>
            <a:noFill/>
          </a:ln>
        </p:spPr>
        <p:txBody>
          <a:bodyPr tIns="91440" bIns="9144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eaLnBrk="1" hangingPunct="1">
              <a:spcBef>
                <a:spcPts val="200"/>
              </a:spcBef>
              <a:spcAft>
                <a:spcPts val="200"/>
              </a:spcAft>
            </a:pPr>
            <a:r>
              <a:rPr lang="el-GR" altLang="el-GR" sz="1100" b="1" dirty="0">
                <a:latin typeface="Segoe UI Regular"/>
                <a:cs typeface="Segoe UI" panose="020B0502040204020203" pitchFamily="34" charset="0"/>
              </a:rPr>
              <a:t>Αττική Οδός</a:t>
            </a:r>
            <a:endParaRPr lang="en-GB" altLang="el-GR" sz="1100" b="1" dirty="0">
              <a:latin typeface="Segoe UI Regular"/>
              <a:cs typeface="Segoe UI" panose="020B0502040204020203" pitchFamily="34" charset="0"/>
            </a:endParaRPr>
          </a:p>
          <a:p>
            <a:pPr eaLnBrk="1" hangingPunct="1">
              <a:spcBef>
                <a:spcPts val="200"/>
              </a:spcBef>
              <a:spcAft>
                <a:spcPts val="200"/>
              </a:spcAft>
            </a:pPr>
            <a:r>
              <a:rPr lang="el-GR" altLang="el-GR" sz="1100" dirty="0">
                <a:latin typeface="Segoe UI Regular"/>
                <a:cs typeface="Segoe UI" panose="020B0502040204020203" pitchFamily="34" charset="0"/>
              </a:rPr>
              <a:t> </a:t>
            </a:r>
            <a:endParaRPr lang="en-GB" altLang="el-GR" sz="1100" b="1" dirty="0">
              <a:latin typeface="Segoe UI Regular"/>
              <a:cs typeface="Segoe UI" panose="020B0502040204020203" pitchFamily="34" charset="0"/>
            </a:endParaRPr>
          </a:p>
        </p:txBody>
      </p:sp>
      <p:sp>
        <p:nvSpPr>
          <p:cNvPr id="65" name="Text Box 166"/>
          <p:cNvSpPr txBox="1">
            <a:spLocks noChangeArrowheads="1"/>
          </p:cNvSpPr>
          <p:nvPr/>
        </p:nvSpPr>
        <p:spPr bwMode="auto">
          <a:xfrm>
            <a:off x="838622" y="1269554"/>
            <a:ext cx="3097664" cy="540000"/>
          </a:xfrm>
          <a:prstGeom prst="rect">
            <a:avLst/>
          </a:prstGeom>
          <a:noFill/>
          <a:ln>
            <a:noFill/>
          </a:ln>
          <a:extLst/>
        </p:spPr>
        <p:txBody>
          <a:bodyPr tIns="91440" bIns="9144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spcBef>
                <a:spcPts val="0"/>
              </a:spcBef>
              <a:spcAft>
                <a:spcPts val="0"/>
              </a:spcAft>
            </a:pPr>
            <a:r>
              <a:rPr lang="el-GR" altLang="el-GR" sz="1100" b="1" dirty="0">
                <a:latin typeface="Segoe UI Regular"/>
                <a:cs typeface="Segoe UI" panose="020B0502040204020203" pitchFamily="34" charset="0"/>
              </a:rPr>
              <a:t>Λειτουργία Αυτοκινητοδρόμων </a:t>
            </a:r>
          </a:p>
          <a:p>
            <a:pPr>
              <a:spcBef>
                <a:spcPts val="0"/>
              </a:spcBef>
              <a:spcAft>
                <a:spcPts val="0"/>
              </a:spcAft>
            </a:pPr>
            <a:r>
              <a:rPr lang="el-GR" altLang="el-GR" sz="1100" b="1" dirty="0">
                <a:latin typeface="Segoe UI Regular"/>
                <a:cs typeface="Segoe UI" panose="020B0502040204020203" pitchFamily="34" charset="0"/>
              </a:rPr>
              <a:t>Σταθμοί Εξυπηρέτησης Αυτοκινήτων   Σταθμοί στάθμευσης αυτοκινήτων</a:t>
            </a:r>
            <a:endParaRPr lang="en-GB" altLang="el-GR" sz="1100" b="1" dirty="0">
              <a:latin typeface="Segoe UI Regular"/>
              <a:cs typeface="Segoe UI" panose="020B0502040204020203" pitchFamily="34" charset="0"/>
            </a:endParaRPr>
          </a:p>
        </p:txBody>
      </p:sp>
      <p:sp>
        <p:nvSpPr>
          <p:cNvPr id="66" name="Text Box 145"/>
          <p:cNvSpPr txBox="1">
            <a:spLocks noChangeArrowheads="1"/>
          </p:cNvSpPr>
          <p:nvPr/>
        </p:nvSpPr>
        <p:spPr bwMode="auto">
          <a:xfrm>
            <a:off x="9371790" y="3259703"/>
            <a:ext cx="1980000" cy="540000"/>
          </a:xfrm>
          <a:prstGeom prst="rect">
            <a:avLst/>
          </a:prstGeom>
          <a:noFill/>
          <a:ln>
            <a:noFill/>
          </a:ln>
        </p:spPr>
        <p:txBody>
          <a:bodyPr tIns="91440" bIns="9144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ts val="200"/>
              </a:spcBef>
              <a:spcAft>
                <a:spcPts val="200"/>
              </a:spcAft>
            </a:pPr>
            <a:r>
              <a:rPr lang="el-GR" altLang="el-GR" sz="1100" b="1" dirty="0">
                <a:latin typeface="Segoe UI Regular"/>
                <a:cs typeface="Segoe UI" panose="020B0502040204020203" pitchFamily="34" charset="0"/>
              </a:rPr>
              <a:t>Χώροι Στάθμευσης</a:t>
            </a:r>
            <a:endParaRPr lang="en-GB" altLang="el-GR" sz="1100" b="1" dirty="0">
              <a:latin typeface="Segoe UI Regular"/>
              <a:cs typeface="Segoe UI" panose="020B0502040204020203" pitchFamily="34" charset="0"/>
            </a:endParaRPr>
          </a:p>
        </p:txBody>
      </p:sp>
      <p:sp>
        <p:nvSpPr>
          <p:cNvPr id="67" name="TextBox 71"/>
          <p:cNvSpPr txBox="1"/>
          <p:nvPr/>
        </p:nvSpPr>
        <p:spPr>
          <a:xfrm>
            <a:off x="8615486" y="4493030"/>
            <a:ext cx="669854" cy="261610"/>
          </a:xfrm>
          <a:prstGeom prst="rect">
            <a:avLst/>
          </a:prstGeom>
          <a:noFill/>
        </p:spPr>
        <p:txBody>
          <a:bodyPr wrap="square" rtlCol="0">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GB" sz="1100" dirty="0">
                <a:latin typeface="Segoe UI Regular"/>
                <a:cs typeface="Segoe UI" panose="020B0502040204020203" pitchFamily="34" charset="0"/>
              </a:rPr>
              <a:t>65.7%</a:t>
            </a:r>
          </a:p>
        </p:txBody>
      </p:sp>
      <p:sp>
        <p:nvSpPr>
          <p:cNvPr id="68" name="TextBox 73"/>
          <p:cNvSpPr txBox="1"/>
          <p:nvPr/>
        </p:nvSpPr>
        <p:spPr>
          <a:xfrm>
            <a:off x="8697499" y="2434072"/>
            <a:ext cx="631367" cy="261610"/>
          </a:xfrm>
          <a:prstGeom prst="rect">
            <a:avLst/>
          </a:prstGeom>
          <a:noFill/>
        </p:spPr>
        <p:txBody>
          <a:bodyPr wrap="square" rtlCol="0">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GB" sz="1100" dirty="0">
                <a:latin typeface="Segoe UI Regular"/>
                <a:cs typeface="Segoe UI" panose="020B0502040204020203" pitchFamily="34" charset="0"/>
              </a:rPr>
              <a:t>22.2%</a:t>
            </a:r>
          </a:p>
        </p:txBody>
      </p:sp>
      <p:sp>
        <p:nvSpPr>
          <p:cNvPr id="69" name="Text Box 143"/>
          <p:cNvSpPr txBox="1">
            <a:spLocks noChangeArrowheads="1"/>
          </p:cNvSpPr>
          <p:nvPr/>
        </p:nvSpPr>
        <p:spPr bwMode="auto">
          <a:xfrm>
            <a:off x="9299782" y="1852962"/>
            <a:ext cx="2124016" cy="540000"/>
          </a:xfrm>
          <a:prstGeom prst="rect">
            <a:avLst/>
          </a:prstGeom>
          <a:noFill/>
          <a:ln w="9525">
            <a:noFill/>
            <a:miter lim="800000"/>
            <a:headEnd/>
            <a:tailEnd/>
          </a:ln>
        </p:spPr>
        <p:txBody>
          <a:bodyPr tIns="91440" bIns="9144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eaLnBrk="1" hangingPunct="1">
              <a:spcBef>
                <a:spcPts val="200"/>
              </a:spcBef>
              <a:spcAft>
                <a:spcPts val="200"/>
              </a:spcAft>
              <a:defRPr/>
            </a:pPr>
            <a:r>
              <a:rPr lang="el-GR" sz="1100" b="1" dirty="0">
                <a:latin typeface="Segoe UI Regular"/>
                <a:cs typeface="Segoe UI" panose="020B0502040204020203" pitchFamily="34" charset="0"/>
              </a:rPr>
              <a:t>Αυτοκινητόδρομος Αιγαίου </a:t>
            </a:r>
            <a:br>
              <a:rPr lang="en-GB" sz="1100" dirty="0">
                <a:latin typeface="Segoe UI Regular"/>
                <a:cs typeface="Segoe UI" panose="020B0502040204020203" pitchFamily="34" charset="0"/>
              </a:rPr>
            </a:br>
            <a:r>
              <a:rPr lang="en-GB" sz="1100" dirty="0">
                <a:latin typeface="Segoe UI Regular"/>
                <a:cs typeface="Segoe UI" panose="020B0502040204020203" pitchFamily="34" charset="0"/>
              </a:rPr>
              <a:t>(</a:t>
            </a:r>
            <a:r>
              <a:rPr lang="el-GR" sz="1100" dirty="0">
                <a:latin typeface="Segoe UI Regular"/>
                <a:cs typeface="Segoe UI" panose="020B0502040204020203" pitchFamily="34" charset="0"/>
              </a:rPr>
              <a:t>Μαλιακός - Κλειδί</a:t>
            </a:r>
            <a:r>
              <a:rPr lang="en-GB" sz="1100" dirty="0">
                <a:latin typeface="Segoe UI Regular"/>
                <a:cs typeface="Segoe UI" panose="020B0502040204020203" pitchFamily="34" charset="0"/>
              </a:rPr>
              <a:t>)</a:t>
            </a:r>
          </a:p>
        </p:txBody>
      </p:sp>
      <p:sp>
        <p:nvSpPr>
          <p:cNvPr id="70" name="Rectangle 80"/>
          <p:cNvSpPr/>
          <p:nvPr/>
        </p:nvSpPr>
        <p:spPr>
          <a:xfrm>
            <a:off x="838622" y="1809554"/>
            <a:ext cx="1922321" cy="230832"/>
          </a:xfrm>
          <a:prstGeom prst="rect">
            <a:avLst/>
          </a:prstGeom>
        </p:spPr>
        <p:txBody>
          <a:bodyPr wrap="none">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l-GR" altLang="el-GR" sz="900" dirty="0">
                <a:solidFill>
                  <a:srgbClr val="505050"/>
                </a:solidFill>
                <a:latin typeface="Segoe UI Regular"/>
                <a:cs typeface="Segoe UI" panose="020B0502040204020203" pitchFamily="34" charset="0"/>
              </a:rPr>
              <a:t>Σε πλήρη λειτουργία από το 2017</a:t>
            </a:r>
            <a:endParaRPr lang="en-US" sz="900" dirty="0">
              <a:solidFill>
                <a:srgbClr val="505050"/>
              </a:solidFill>
              <a:latin typeface="Segoe UI Regular"/>
              <a:cs typeface="Segoe UI" panose="020B0502040204020203" pitchFamily="34" charset="0"/>
            </a:endParaRPr>
          </a:p>
        </p:txBody>
      </p:sp>
      <p:sp>
        <p:nvSpPr>
          <p:cNvPr id="71" name="TextBox 58"/>
          <p:cNvSpPr txBox="1">
            <a:spLocks noChangeArrowheads="1"/>
          </p:cNvSpPr>
          <p:nvPr/>
        </p:nvSpPr>
        <p:spPr bwMode="auto">
          <a:xfrm>
            <a:off x="9299781" y="2357018"/>
            <a:ext cx="263094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l-GR" altLang="el-GR" sz="900" dirty="0">
                <a:latin typeface="Segoe UI Regular"/>
                <a:cs typeface="Segoe UI" panose="020B0502040204020203" pitchFamily="34" charset="0"/>
              </a:rPr>
              <a:t>Σε πλήρη λειτουργία από τον Σεπ-2017</a:t>
            </a:r>
          </a:p>
          <a:p>
            <a:r>
              <a:rPr lang="el-GR" altLang="el-GR" sz="900" dirty="0">
                <a:latin typeface="Segoe UI Regular"/>
                <a:cs typeface="Segoe UI" panose="020B0502040204020203" pitchFamily="34" charset="0"/>
              </a:rPr>
              <a:t>Λήξη Παραχώρησης το 2038</a:t>
            </a:r>
            <a:endParaRPr lang="en-GB" altLang="el-GR" sz="900" dirty="0">
              <a:latin typeface="Segoe UI Regular"/>
              <a:cs typeface="Segoe UI" panose="020B0502040204020203" pitchFamily="34" charset="0"/>
            </a:endParaRPr>
          </a:p>
        </p:txBody>
      </p:sp>
      <p:sp>
        <p:nvSpPr>
          <p:cNvPr id="73" name="TextBox 56"/>
          <p:cNvSpPr txBox="1">
            <a:spLocks noChangeArrowheads="1"/>
          </p:cNvSpPr>
          <p:nvPr/>
        </p:nvSpPr>
        <p:spPr bwMode="auto">
          <a:xfrm>
            <a:off x="9219927" y="4359948"/>
            <a:ext cx="2710796" cy="369332"/>
          </a:xfrm>
          <a:prstGeom prst="rect">
            <a:avLst/>
          </a:prstGeom>
          <a:noFill/>
          <a:ln w="9525">
            <a:noFill/>
            <a:prstDash val="dash"/>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l-GR" altLang="el-GR" sz="900" dirty="0">
                <a:latin typeface="Segoe UI Regular"/>
                <a:cs typeface="Segoe UI" panose="020B0502040204020203" pitchFamily="34" charset="0"/>
              </a:rPr>
              <a:t>Σε πλήρη λειτουργία από τον Μάρ-2001</a:t>
            </a:r>
            <a:endParaRPr lang="en-GB" altLang="el-GR" sz="900" dirty="0">
              <a:latin typeface="Segoe UI Regular"/>
              <a:cs typeface="Segoe UI" panose="020B0502040204020203" pitchFamily="34" charset="0"/>
            </a:endParaRPr>
          </a:p>
          <a:p>
            <a:r>
              <a:rPr lang="el-GR" altLang="el-GR" sz="900" dirty="0">
                <a:latin typeface="Segoe UI Regular"/>
                <a:cs typeface="Segoe UI" panose="020B0502040204020203" pitchFamily="34" charset="0"/>
              </a:rPr>
              <a:t>Λήξη Παραχώρησης το </a:t>
            </a:r>
            <a:r>
              <a:rPr lang="en-GB" altLang="el-GR" sz="900" dirty="0">
                <a:latin typeface="Segoe UI Regular"/>
                <a:cs typeface="Segoe UI" panose="020B0502040204020203" pitchFamily="34" charset="0"/>
              </a:rPr>
              <a:t>2024</a:t>
            </a:r>
          </a:p>
        </p:txBody>
      </p:sp>
      <p:cxnSp>
        <p:nvCxnSpPr>
          <p:cNvPr id="84" name="Straight Connector 40">
            <a:extLst>
              <a:ext uri="{FF2B5EF4-FFF2-40B4-BE49-F238E27FC236}">
                <a16:creationId xmlns:a16="http://schemas.microsoft.com/office/drawing/2014/main" id="{8AA6A77F-AB18-2C46-A6FE-F3DF956925B7}"/>
              </a:ext>
            </a:extLst>
          </p:cNvPr>
          <p:cNvCxnSpPr>
            <a:cxnSpLocks/>
          </p:cNvCxnSpPr>
          <p:nvPr/>
        </p:nvCxnSpPr>
        <p:spPr>
          <a:xfrm flipH="1" flipV="1">
            <a:off x="6723886" y="1708947"/>
            <a:ext cx="2331767" cy="1820755"/>
          </a:xfrm>
          <a:prstGeom prst="line">
            <a:avLst/>
          </a:prstGeom>
          <a:ln w="3175" cap="sq">
            <a:solidFill>
              <a:srgbClr val="EF002C"/>
            </a:solidFill>
            <a:bevel/>
          </a:ln>
        </p:spPr>
        <p:style>
          <a:lnRef idx="1">
            <a:schemeClr val="accent1"/>
          </a:lnRef>
          <a:fillRef idx="0">
            <a:schemeClr val="accent1"/>
          </a:fillRef>
          <a:effectRef idx="0">
            <a:schemeClr val="accent1"/>
          </a:effectRef>
          <a:fontRef idx="minor">
            <a:schemeClr val="tx1"/>
          </a:fontRef>
        </p:style>
      </p:cxnSp>
      <p:sp>
        <p:nvSpPr>
          <p:cNvPr id="85" name="Oval 26">
            <a:extLst>
              <a:ext uri="{FF2B5EF4-FFF2-40B4-BE49-F238E27FC236}">
                <a16:creationId xmlns:a16="http://schemas.microsoft.com/office/drawing/2014/main" id="{E3CF3178-D35F-3547-A0CD-8AC6BB46EE58}"/>
              </a:ext>
            </a:extLst>
          </p:cNvPr>
          <p:cNvSpPr/>
          <p:nvPr/>
        </p:nvSpPr>
        <p:spPr>
          <a:xfrm>
            <a:off x="9493941" y="3449074"/>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cxnSp>
        <p:nvCxnSpPr>
          <p:cNvPr id="86" name="Straight Connector 40">
            <a:extLst>
              <a:ext uri="{FF2B5EF4-FFF2-40B4-BE49-F238E27FC236}">
                <a16:creationId xmlns:a16="http://schemas.microsoft.com/office/drawing/2014/main" id="{8AA6A77F-AB18-2C46-A6FE-F3DF956925B7}"/>
              </a:ext>
            </a:extLst>
          </p:cNvPr>
          <p:cNvCxnSpPr>
            <a:cxnSpLocks/>
          </p:cNvCxnSpPr>
          <p:nvPr/>
        </p:nvCxnSpPr>
        <p:spPr>
          <a:xfrm flipH="1">
            <a:off x="7443967" y="3529703"/>
            <a:ext cx="1611686" cy="1131571"/>
          </a:xfrm>
          <a:prstGeom prst="line">
            <a:avLst/>
          </a:prstGeom>
          <a:ln w="3175" cap="sq">
            <a:solidFill>
              <a:srgbClr val="EF002C"/>
            </a:solidFill>
            <a:bevel/>
          </a:ln>
        </p:spPr>
        <p:style>
          <a:lnRef idx="1">
            <a:schemeClr val="accent1"/>
          </a:lnRef>
          <a:fillRef idx="0">
            <a:schemeClr val="accent1"/>
          </a:fillRef>
          <a:effectRef idx="0">
            <a:schemeClr val="accent1"/>
          </a:effectRef>
          <a:fontRef idx="minor">
            <a:schemeClr val="tx1"/>
          </a:fontRef>
        </p:style>
      </p:cxnSp>
      <p:cxnSp>
        <p:nvCxnSpPr>
          <p:cNvPr id="87" name="Straight Connector 53">
            <a:extLst>
              <a:ext uri="{FF2B5EF4-FFF2-40B4-BE49-F238E27FC236}">
                <a16:creationId xmlns:a16="http://schemas.microsoft.com/office/drawing/2014/main" id="{57441491-EB23-D849-9B51-E7B3D38A61D5}"/>
              </a:ext>
            </a:extLst>
          </p:cNvPr>
          <p:cNvCxnSpPr>
            <a:cxnSpLocks/>
            <a:stCxn id="85" idx="2"/>
          </p:cNvCxnSpPr>
          <p:nvPr/>
        </p:nvCxnSpPr>
        <p:spPr>
          <a:xfrm flipH="1">
            <a:off x="9055653" y="3529703"/>
            <a:ext cx="438288" cy="0"/>
          </a:xfrm>
          <a:prstGeom prst="line">
            <a:avLst/>
          </a:prstGeom>
          <a:ln w="3175">
            <a:solidFill>
              <a:srgbClr val="EF002C"/>
            </a:solidFill>
          </a:ln>
        </p:spPr>
        <p:style>
          <a:lnRef idx="1">
            <a:schemeClr val="accent1"/>
          </a:lnRef>
          <a:fillRef idx="0">
            <a:schemeClr val="accent1"/>
          </a:fillRef>
          <a:effectRef idx="0">
            <a:schemeClr val="accent1"/>
          </a:effectRef>
          <a:fontRef idx="minor">
            <a:schemeClr val="tx1"/>
          </a:fontRef>
        </p:style>
      </p:cxnSp>
      <p:sp>
        <p:nvSpPr>
          <p:cNvPr id="88" name="Rectangle 80"/>
          <p:cNvSpPr/>
          <p:nvPr/>
        </p:nvSpPr>
        <p:spPr>
          <a:xfrm>
            <a:off x="9655198" y="3609754"/>
            <a:ext cx="1257075" cy="230832"/>
          </a:xfrm>
          <a:prstGeom prst="rect">
            <a:avLst/>
          </a:prstGeom>
        </p:spPr>
        <p:txBody>
          <a:bodyPr wrap="none">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l-GR" altLang="el-GR" sz="900" dirty="0">
                <a:solidFill>
                  <a:srgbClr val="505050"/>
                </a:solidFill>
                <a:latin typeface="Segoe UI Regular"/>
                <a:cs typeface="Segoe UI" panose="020B0502040204020203" pitchFamily="34" charset="0"/>
              </a:rPr>
              <a:t>Σε πλήρη Λειτουργία</a:t>
            </a:r>
            <a:endParaRPr lang="en-GB" altLang="el-GR" sz="900" dirty="0">
              <a:solidFill>
                <a:srgbClr val="505050"/>
              </a:solidFill>
              <a:latin typeface="Segoe UI Regular"/>
              <a:cs typeface="Segoe UI" panose="020B0502040204020203" pitchFamily="34" charset="0"/>
            </a:endParaRPr>
          </a:p>
        </p:txBody>
      </p:sp>
      <p:cxnSp>
        <p:nvCxnSpPr>
          <p:cNvPr id="89" name="Straight Connector 40">
            <a:extLst>
              <a:ext uri="{FF2B5EF4-FFF2-40B4-BE49-F238E27FC236}">
                <a16:creationId xmlns:a16="http://schemas.microsoft.com/office/drawing/2014/main" id="{8AA6A77F-AB18-2C46-A6FE-F3DF956925B7}"/>
              </a:ext>
            </a:extLst>
          </p:cNvPr>
          <p:cNvCxnSpPr>
            <a:cxnSpLocks/>
          </p:cNvCxnSpPr>
          <p:nvPr/>
        </p:nvCxnSpPr>
        <p:spPr>
          <a:xfrm flipH="1">
            <a:off x="7330685" y="4757876"/>
            <a:ext cx="1809703" cy="1"/>
          </a:xfrm>
          <a:prstGeom prst="line">
            <a:avLst/>
          </a:prstGeom>
          <a:ln w="3175" cap="sq">
            <a:solidFill>
              <a:srgbClr val="EF002C"/>
            </a:solidFill>
            <a:bevel/>
          </a:ln>
        </p:spPr>
        <p:style>
          <a:lnRef idx="1">
            <a:schemeClr val="accent1"/>
          </a:lnRef>
          <a:fillRef idx="0">
            <a:schemeClr val="accent1"/>
          </a:fillRef>
          <a:effectRef idx="0">
            <a:schemeClr val="accent1"/>
          </a:effectRef>
          <a:fontRef idx="minor">
            <a:schemeClr val="tx1"/>
          </a:fontRef>
        </p:style>
      </p:cxnSp>
      <p:cxnSp>
        <p:nvCxnSpPr>
          <p:cNvPr id="91" name="Straight Connector 53">
            <a:extLst>
              <a:ext uri="{FF2B5EF4-FFF2-40B4-BE49-F238E27FC236}">
                <a16:creationId xmlns:a16="http://schemas.microsoft.com/office/drawing/2014/main" id="{57441491-EB23-D849-9B51-E7B3D38A61D5}"/>
              </a:ext>
            </a:extLst>
          </p:cNvPr>
          <p:cNvCxnSpPr>
            <a:cxnSpLocks/>
          </p:cNvCxnSpPr>
          <p:nvPr/>
        </p:nvCxnSpPr>
        <p:spPr>
          <a:xfrm flipV="1">
            <a:off x="9140388" y="4157220"/>
            <a:ext cx="0" cy="597420"/>
          </a:xfrm>
          <a:prstGeom prst="line">
            <a:avLst/>
          </a:prstGeom>
          <a:ln w="3175">
            <a:solidFill>
              <a:srgbClr val="EF002C"/>
            </a:solidFill>
          </a:ln>
        </p:spPr>
        <p:style>
          <a:lnRef idx="1">
            <a:schemeClr val="accent1"/>
          </a:lnRef>
          <a:fillRef idx="0">
            <a:schemeClr val="accent1"/>
          </a:fillRef>
          <a:effectRef idx="0">
            <a:schemeClr val="accent1"/>
          </a:effectRef>
          <a:fontRef idx="minor">
            <a:schemeClr val="tx1"/>
          </a:fontRef>
        </p:style>
      </p:cxnSp>
      <p:sp>
        <p:nvSpPr>
          <p:cNvPr id="92" name="Oval 26">
            <a:extLst>
              <a:ext uri="{FF2B5EF4-FFF2-40B4-BE49-F238E27FC236}">
                <a16:creationId xmlns:a16="http://schemas.microsoft.com/office/drawing/2014/main" id="{E3CF3178-D35F-3547-A0CD-8AC6BB46EE58}"/>
              </a:ext>
            </a:extLst>
          </p:cNvPr>
          <p:cNvSpPr/>
          <p:nvPr/>
        </p:nvSpPr>
        <p:spPr>
          <a:xfrm>
            <a:off x="9060850" y="4150331"/>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sp>
        <p:nvSpPr>
          <p:cNvPr id="97" name="Text Box 145"/>
          <p:cNvSpPr txBox="1">
            <a:spLocks noChangeArrowheads="1"/>
          </p:cNvSpPr>
          <p:nvPr/>
        </p:nvSpPr>
        <p:spPr bwMode="auto">
          <a:xfrm>
            <a:off x="8827937" y="5346561"/>
            <a:ext cx="1980000" cy="434734"/>
          </a:xfrm>
          <a:prstGeom prst="rect">
            <a:avLst/>
          </a:prstGeom>
          <a:noFill/>
          <a:ln>
            <a:noFill/>
          </a:ln>
        </p:spPr>
        <p:txBody>
          <a:bodyPr tIns="91440" bIns="9144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spcBef>
                <a:spcPts val="200"/>
              </a:spcBef>
              <a:spcAft>
                <a:spcPts val="200"/>
              </a:spcAft>
            </a:pPr>
            <a:r>
              <a:rPr lang="el-GR" altLang="el-GR" sz="1100" b="1" dirty="0">
                <a:latin typeface="Segoe UI Regular"/>
                <a:cs typeface="Segoe UI" panose="020B0502040204020203" pitchFamily="34" charset="0"/>
              </a:rPr>
              <a:t>Νέα Μαρίνα Αλίμου</a:t>
            </a:r>
            <a:endParaRPr lang="en-GB" altLang="el-GR" sz="1100" b="1" dirty="0">
              <a:latin typeface="Segoe UI Regular"/>
              <a:cs typeface="Segoe UI" panose="020B0502040204020203" pitchFamily="34" charset="0"/>
            </a:endParaRPr>
          </a:p>
        </p:txBody>
      </p:sp>
      <p:sp>
        <p:nvSpPr>
          <p:cNvPr id="98" name="Rectangle 88"/>
          <p:cNvSpPr/>
          <p:nvPr/>
        </p:nvSpPr>
        <p:spPr>
          <a:xfrm>
            <a:off x="8844397" y="5649569"/>
            <a:ext cx="2861037" cy="369332"/>
          </a:xfrm>
          <a:prstGeom prst="rect">
            <a:avLst/>
          </a:prstGeom>
        </p:spPr>
        <p:txBody>
          <a:bodyPr wrap="square">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l-GR" altLang="el-GR" sz="900" dirty="0">
                <a:latin typeface="Segoe UI Regular"/>
                <a:cs typeface="Segoe UI" panose="020B0502040204020203" pitchFamily="34" charset="0"/>
              </a:rPr>
              <a:t>Σε πλήρη λειτουργία από τον Ιαν-</a:t>
            </a:r>
            <a:r>
              <a:rPr lang="en-GB" sz="900" dirty="0">
                <a:latin typeface="Segoe UI Regular"/>
                <a:cs typeface="Segoe UI" panose="020B0502040204020203" pitchFamily="34" charset="0"/>
              </a:rPr>
              <a:t>2021</a:t>
            </a:r>
          </a:p>
          <a:p>
            <a:r>
              <a:rPr lang="el-GR" altLang="el-GR" sz="900" dirty="0">
                <a:latin typeface="Segoe UI Regular"/>
                <a:cs typeface="Segoe UI" panose="020B0502040204020203" pitchFamily="34" charset="0"/>
              </a:rPr>
              <a:t>Λήξη Παραχώρησης το </a:t>
            </a:r>
            <a:r>
              <a:rPr lang="en-GB" sz="900" dirty="0">
                <a:latin typeface="Segoe UI Regular"/>
                <a:cs typeface="Segoe UI" panose="020B0502040204020203" pitchFamily="34" charset="0"/>
              </a:rPr>
              <a:t>2060</a:t>
            </a:r>
            <a:endParaRPr lang="en-US" sz="900" dirty="0">
              <a:latin typeface="Segoe UI Regular"/>
              <a:cs typeface="Segoe UI" panose="020B0502040204020203" pitchFamily="34" charset="0"/>
            </a:endParaRPr>
          </a:p>
        </p:txBody>
      </p:sp>
      <p:sp>
        <p:nvSpPr>
          <p:cNvPr id="99" name="TextBox 96"/>
          <p:cNvSpPr txBox="1"/>
          <p:nvPr/>
        </p:nvSpPr>
        <p:spPr>
          <a:xfrm>
            <a:off x="8236054" y="5407776"/>
            <a:ext cx="669854" cy="261610"/>
          </a:xfrm>
          <a:prstGeom prst="rect">
            <a:avLst/>
          </a:prstGeom>
          <a:noFill/>
        </p:spPr>
        <p:txBody>
          <a:bodyPr wrap="square" rtlCol="0">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GB" sz="1100" dirty="0">
                <a:latin typeface="Segoe UI Regular"/>
                <a:cs typeface="Segoe UI" panose="020B0502040204020203" pitchFamily="34" charset="0"/>
              </a:rPr>
              <a:t>100%</a:t>
            </a:r>
          </a:p>
        </p:txBody>
      </p:sp>
      <p:cxnSp>
        <p:nvCxnSpPr>
          <p:cNvPr id="101" name="Straight Connector 40">
            <a:extLst>
              <a:ext uri="{FF2B5EF4-FFF2-40B4-BE49-F238E27FC236}">
                <a16:creationId xmlns:a16="http://schemas.microsoft.com/office/drawing/2014/main" id="{8AA6A77F-AB18-2C46-A6FE-F3DF956925B7}"/>
              </a:ext>
            </a:extLst>
          </p:cNvPr>
          <p:cNvCxnSpPr>
            <a:cxnSpLocks/>
          </p:cNvCxnSpPr>
          <p:nvPr/>
        </p:nvCxnSpPr>
        <p:spPr>
          <a:xfrm flipV="1">
            <a:off x="7218678" y="4822225"/>
            <a:ext cx="0" cy="847160"/>
          </a:xfrm>
          <a:prstGeom prst="line">
            <a:avLst/>
          </a:prstGeom>
          <a:ln w="3175" cap="sq">
            <a:solidFill>
              <a:srgbClr val="EF002C"/>
            </a:solidFill>
            <a:bevel/>
          </a:ln>
        </p:spPr>
        <p:style>
          <a:lnRef idx="1">
            <a:schemeClr val="accent1"/>
          </a:lnRef>
          <a:fillRef idx="0">
            <a:schemeClr val="accent1"/>
          </a:fillRef>
          <a:effectRef idx="0">
            <a:schemeClr val="accent1"/>
          </a:effectRef>
          <a:fontRef idx="minor">
            <a:schemeClr val="tx1"/>
          </a:fontRef>
        </p:style>
      </p:cxnSp>
      <p:cxnSp>
        <p:nvCxnSpPr>
          <p:cNvPr id="106" name="Straight Connector 40">
            <a:extLst>
              <a:ext uri="{FF2B5EF4-FFF2-40B4-BE49-F238E27FC236}">
                <a16:creationId xmlns:a16="http://schemas.microsoft.com/office/drawing/2014/main" id="{8AA6A77F-AB18-2C46-A6FE-F3DF956925B7}"/>
              </a:ext>
            </a:extLst>
          </p:cNvPr>
          <p:cNvCxnSpPr>
            <a:cxnSpLocks/>
          </p:cNvCxnSpPr>
          <p:nvPr/>
        </p:nvCxnSpPr>
        <p:spPr>
          <a:xfrm flipH="1">
            <a:off x="7218678" y="5671186"/>
            <a:ext cx="1508832" cy="0"/>
          </a:xfrm>
          <a:prstGeom prst="line">
            <a:avLst/>
          </a:prstGeom>
          <a:ln w="3175" cap="sq">
            <a:solidFill>
              <a:srgbClr val="EF002C"/>
            </a:solidFill>
            <a:bevel/>
          </a:ln>
        </p:spPr>
        <p:style>
          <a:lnRef idx="1">
            <a:schemeClr val="accent1"/>
          </a:lnRef>
          <a:fillRef idx="0">
            <a:schemeClr val="accent1"/>
          </a:fillRef>
          <a:effectRef idx="0">
            <a:schemeClr val="accent1"/>
          </a:effectRef>
          <a:fontRef idx="minor">
            <a:schemeClr val="tx1"/>
          </a:fontRef>
        </p:style>
      </p:cxnSp>
      <p:sp>
        <p:nvSpPr>
          <p:cNvPr id="109" name="Oval 26">
            <a:extLst>
              <a:ext uri="{FF2B5EF4-FFF2-40B4-BE49-F238E27FC236}">
                <a16:creationId xmlns:a16="http://schemas.microsoft.com/office/drawing/2014/main" id="{E3CF3178-D35F-3547-A0CD-8AC6BB46EE58}"/>
              </a:ext>
            </a:extLst>
          </p:cNvPr>
          <p:cNvSpPr/>
          <p:nvPr/>
        </p:nvSpPr>
        <p:spPr>
          <a:xfrm>
            <a:off x="8666680" y="5588757"/>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cxnSp>
        <p:nvCxnSpPr>
          <p:cNvPr id="111" name="Straight Connector 7">
            <a:extLst>
              <a:ext uri="{FF2B5EF4-FFF2-40B4-BE49-F238E27FC236}">
                <a16:creationId xmlns:a16="http://schemas.microsoft.com/office/drawing/2014/main" id="{3D6F777E-E764-1248-B761-6CF9F674C76E}"/>
              </a:ext>
            </a:extLst>
          </p:cNvPr>
          <p:cNvCxnSpPr>
            <a:cxnSpLocks/>
          </p:cNvCxnSpPr>
          <p:nvPr/>
        </p:nvCxnSpPr>
        <p:spPr>
          <a:xfrm>
            <a:off x="838622" y="456679"/>
            <a:ext cx="685619" cy="0"/>
          </a:xfrm>
          <a:prstGeom prst="line">
            <a:avLst/>
          </a:prstGeom>
          <a:ln w="79375">
            <a:solidFill>
              <a:srgbClr val="F0003D"/>
            </a:solidFill>
          </a:ln>
        </p:spPr>
        <p:style>
          <a:lnRef idx="1">
            <a:schemeClr val="accent1"/>
          </a:lnRef>
          <a:fillRef idx="0">
            <a:schemeClr val="accent1"/>
          </a:fillRef>
          <a:effectRef idx="0">
            <a:schemeClr val="accent1"/>
          </a:effectRef>
          <a:fontRef idx="minor">
            <a:schemeClr val="tx1"/>
          </a:fontRef>
        </p:style>
      </p:cxnSp>
      <p:sp>
        <p:nvSpPr>
          <p:cNvPr id="112" name="Text Box 148"/>
          <p:cNvSpPr txBox="1">
            <a:spLocks noChangeArrowheads="1"/>
          </p:cNvSpPr>
          <p:nvPr/>
        </p:nvSpPr>
        <p:spPr bwMode="auto">
          <a:xfrm>
            <a:off x="553949" y="2231034"/>
            <a:ext cx="2005200" cy="540000"/>
          </a:xfrm>
          <a:prstGeom prst="rect">
            <a:avLst/>
          </a:prstGeom>
          <a:noFill/>
          <a:ln>
            <a:noFill/>
          </a:ln>
        </p:spPr>
        <p:txBody>
          <a:bodyPr tIns="91440" bIns="9144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r"/>
            <a:r>
              <a:rPr lang="el-GR" altLang="el-GR" sz="1100" b="1" dirty="0">
                <a:latin typeface="Segoe UI Regular"/>
                <a:cs typeface="Segoe UI" panose="020B0502040204020203" pitchFamily="34" charset="0"/>
              </a:rPr>
              <a:t>Γέφυρα</a:t>
            </a:r>
            <a:endParaRPr lang="en-GB" altLang="el-GR" sz="1100" b="1" dirty="0">
              <a:latin typeface="Segoe UI Regular"/>
              <a:cs typeface="Segoe UI" panose="020B0502040204020203" pitchFamily="34" charset="0"/>
            </a:endParaRPr>
          </a:p>
          <a:p>
            <a:pPr algn="r"/>
            <a:r>
              <a:rPr lang="en-GB" altLang="el-GR" sz="1100" b="0" dirty="0">
                <a:latin typeface="Segoe UI Regular"/>
                <a:cs typeface="Segoe UI" panose="020B0502040204020203" pitchFamily="34" charset="0"/>
              </a:rPr>
              <a:t>(</a:t>
            </a:r>
            <a:r>
              <a:rPr lang="el-GR" altLang="el-GR" sz="1100" b="0" dirty="0">
                <a:latin typeface="Segoe UI Regular"/>
                <a:cs typeface="Segoe UI" panose="020B0502040204020203" pitchFamily="34" charset="0"/>
              </a:rPr>
              <a:t>Ρίο - Αντίρριο</a:t>
            </a:r>
            <a:r>
              <a:rPr lang="en-GB" altLang="el-GR" sz="1100" b="0" dirty="0">
                <a:latin typeface="Segoe UI Regular"/>
                <a:cs typeface="Segoe UI" panose="020B0502040204020203" pitchFamily="34" charset="0"/>
              </a:rPr>
              <a:t>)</a:t>
            </a:r>
          </a:p>
        </p:txBody>
      </p:sp>
      <p:sp>
        <p:nvSpPr>
          <p:cNvPr id="113" name="Text Box 147"/>
          <p:cNvSpPr txBox="1">
            <a:spLocks noChangeArrowheads="1"/>
          </p:cNvSpPr>
          <p:nvPr/>
        </p:nvSpPr>
        <p:spPr bwMode="auto">
          <a:xfrm>
            <a:off x="791781" y="3690960"/>
            <a:ext cx="2423566" cy="540000"/>
          </a:xfrm>
          <a:prstGeom prst="rect">
            <a:avLst/>
          </a:prstGeom>
          <a:noFill/>
          <a:ln>
            <a:noFill/>
          </a:ln>
        </p:spPr>
        <p:txBody>
          <a:bodyPr lIns="0" tIns="0" rIns="0" bIns="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r" eaLnBrk="1" hangingPunct="1">
              <a:spcBef>
                <a:spcPts val="200"/>
              </a:spcBef>
              <a:spcAft>
                <a:spcPts val="200"/>
              </a:spcAft>
            </a:pPr>
            <a:r>
              <a:rPr lang="el-GR" altLang="el-GR" sz="1100" b="1" dirty="0">
                <a:latin typeface="Segoe UI Regular"/>
                <a:cs typeface="Segoe UI" panose="020B0502040204020203" pitchFamily="34" charset="0"/>
              </a:rPr>
              <a:t>Ολυμπία Οδός</a:t>
            </a:r>
            <a:br>
              <a:rPr lang="en-GB" altLang="el-GR" sz="1100" b="1" dirty="0">
                <a:latin typeface="Segoe UI Regular"/>
                <a:cs typeface="Segoe UI" panose="020B0502040204020203" pitchFamily="34" charset="0"/>
              </a:rPr>
            </a:br>
            <a:r>
              <a:rPr lang="en-GB" altLang="el-GR" sz="1100" dirty="0">
                <a:latin typeface="Segoe UI Regular"/>
                <a:cs typeface="Segoe UI" panose="020B0502040204020203" pitchFamily="34" charset="0"/>
              </a:rPr>
              <a:t>(</a:t>
            </a:r>
            <a:r>
              <a:rPr lang="el-GR" altLang="el-GR" sz="1100" dirty="0">
                <a:latin typeface="Segoe UI Regular"/>
                <a:cs typeface="Segoe UI" panose="020B0502040204020203" pitchFamily="34" charset="0"/>
              </a:rPr>
              <a:t>Αθήνα – Κόρινθος – </a:t>
            </a:r>
            <a:r>
              <a:rPr lang="el-GR" altLang="el-GR" sz="1100" dirty="0" err="1">
                <a:latin typeface="Segoe UI Regular"/>
                <a:cs typeface="Segoe UI" panose="020B0502040204020203" pitchFamily="34" charset="0"/>
              </a:rPr>
              <a:t>Αυτοκ</a:t>
            </a:r>
            <a:r>
              <a:rPr lang="el-GR" altLang="el-GR" sz="1100" dirty="0">
                <a:latin typeface="Segoe UI Regular"/>
                <a:cs typeface="Segoe UI" panose="020B0502040204020203" pitchFamily="34" charset="0"/>
              </a:rPr>
              <a:t>. Πάτρα</a:t>
            </a:r>
            <a:r>
              <a:rPr lang="en-GB" altLang="el-GR" sz="1100" dirty="0">
                <a:latin typeface="Segoe UI Regular"/>
                <a:cs typeface="Segoe UI" panose="020B0502040204020203" pitchFamily="34" charset="0"/>
              </a:rPr>
              <a:t>)</a:t>
            </a:r>
          </a:p>
        </p:txBody>
      </p:sp>
      <p:sp>
        <p:nvSpPr>
          <p:cNvPr id="114" name="Text Box 166"/>
          <p:cNvSpPr txBox="1">
            <a:spLocks noChangeArrowheads="1"/>
          </p:cNvSpPr>
          <p:nvPr/>
        </p:nvSpPr>
        <p:spPr bwMode="auto">
          <a:xfrm>
            <a:off x="-158248" y="5222771"/>
            <a:ext cx="3094613" cy="540000"/>
          </a:xfrm>
          <a:prstGeom prst="rect">
            <a:avLst/>
          </a:prstGeom>
          <a:noFill/>
          <a:ln>
            <a:noFill/>
          </a:ln>
        </p:spPr>
        <p:txBody>
          <a:bodyPr tIns="91440" bIns="9144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r" eaLnBrk="1" hangingPunct="1">
              <a:spcBef>
                <a:spcPts val="0"/>
              </a:spcBef>
              <a:spcAft>
                <a:spcPts val="0"/>
              </a:spcAft>
            </a:pPr>
            <a:r>
              <a:rPr lang="el-GR" altLang="el-GR" sz="1100" b="1" dirty="0">
                <a:solidFill>
                  <a:srgbClr val="FF0000"/>
                </a:solidFill>
                <a:latin typeface="Segoe UI Regular"/>
                <a:cs typeface="Segoe UI" panose="020B0502040204020203" pitchFamily="34" charset="0"/>
              </a:rPr>
              <a:t>Μορέ</a:t>
            </a:r>
            <a:r>
              <a:rPr lang="el-GR" altLang="el-GR" sz="1100" b="1" dirty="0">
                <a:latin typeface="Segoe UI Regular"/>
                <a:cs typeface="Segoe UI" panose="020B0502040204020203" pitchFamily="34" charset="0"/>
              </a:rPr>
              <a:t>ας</a:t>
            </a:r>
            <a:br>
              <a:rPr lang="en-GB" altLang="el-GR" sz="1100" b="1" dirty="0">
                <a:latin typeface="Segoe UI Regular"/>
                <a:cs typeface="Segoe UI" panose="020B0502040204020203" pitchFamily="34" charset="0"/>
              </a:rPr>
            </a:br>
            <a:r>
              <a:rPr lang="en-GB" altLang="el-GR" sz="1100" dirty="0">
                <a:latin typeface="Segoe UI Regular"/>
                <a:cs typeface="Segoe UI" panose="020B0502040204020203" pitchFamily="34" charset="0"/>
              </a:rPr>
              <a:t>(</a:t>
            </a:r>
            <a:r>
              <a:rPr lang="el-GR" altLang="el-GR" sz="1100" dirty="0">
                <a:latin typeface="Segoe UI Regular"/>
                <a:cs typeface="Segoe UI" panose="020B0502040204020203" pitchFamily="34" charset="0"/>
              </a:rPr>
              <a:t>Κόρινθος – Τρίπολη – </a:t>
            </a:r>
            <a:r>
              <a:rPr lang="el-GR" altLang="el-GR" sz="1100" dirty="0" err="1">
                <a:latin typeface="Segoe UI Regular"/>
                <a:cs typeface="Segoe UI" panose="020B0502040204020203" pitchFamily="34" charset="0"/>
              </a:rPr>
              <a:t>Αυτοκ</a:t>
            </a:r>
            <a:r>
              <a:rPr lang="el-GR" altLang="el-GR" sz="1100" dirty="0">
                <a:latin typeface="Segoe UI Regular"/>
                <a:cs typeface="Segoe UI" panose="020B0502040204020203" pitchFamily="34" charset="0"/>
              </a:rPr>
              <a:t>. Καλαμάτας</a:t>
            </a:r>
            <a:r>
              <a:rPr lang="en-GB" altLang="el-GR" sz="1100" dirty="0">
                <a:latin typeface="Segoe UI Regular"/>
                <a:cs typeface="Segoe UI" panose="020B0502040204020203" pitchFamily="34" charset="0"/>
              </a:rPr>
              <a:t>)</a:t>
            </a:r>
          </a:p>
        </p:txBody>
      </p:sp>
      <p:sp>
        <p:nvSpPr>
          <p:cNvPr id="115" name="TextBox 70"/>
          <p:cNvSpPr txBox="1"/>
          <p:nvPr/>
        </p:nvSpPr>
        <p:spPr>
          <a:xfrm>
            <a:off x="3340927" y="4775118"/>
            <a:ext cx="719125" cy="261610"/>
          </a:xfrm>
          <a:prstGeom prst="rect">
            <a:avLst/>
          </a:prstGeom>
          <a:noFill/>
        </p:spPr>
        <p:txBody>
          <a:bodyPr wrap="square" rtlCol="0">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GB" sz="1100" dirty="0">
                <a:latin typeface="Segoe UI Regular"/>
                <a:cs typeface="Segoe UI" panose="020B0502040204020203" pitchFamily="34" charset="0"/>
              </a:rPr>
              <a:t>17.0%</a:t>
            </a:r>
          </a:p>
        </p:txBody>
      </p:sp>
      <p:sp>
        <p:nvSpPr>
          <p:cNvPr id="116" name="TextBox 72"/>
          <p:cNvSpPr txBox="1"/>
          <p:nvPr/>
        </p:nvSpPr>
        <p:spPr>
          <a:xfrm>
            <a:off x="3035821" y="5381507"/>
            <a:ext cx="669854" cy="261610"/>
          </a:xfrm>
          <a:prstGeom prst="rect">
            <a:avLst/>
          </a:prstGeom>
          <a:noFill/>
        </p:spPr>
        <p:txBody>
          <a:bodyPr wrap="square" rtlCol="0">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GB" sz="1100" dirty="0">
                <a:latin typeface="Segoe UI Regular"/>
                <a:cs typeface="Segoe UI" panose="020B0502040204020203" pitchFamily="34" charset="0"/>
              </a:rPr>
              <a:t>71.7%</a:t>
            </a:r>
          </a:p>
        </p:txBody>
      </p:sp>
      <p:sp>
        <p:nvSpPr>
          <p:cNvPr id="117" name="TextBox 74"/>
          <p:cNvSpPr txBox="1"/>
          <p:nvPr/>
        </p:nvSpPr>
        <p:spPr>
          <a:xfrm>
            <a:off x="2639777" y="2789511"/>
            <a:ext cx="719125" cy="261610"/>
          </a:xfrm>
          <a:prstGeom prst="rect">
            <a:avLst/>
          </a:prstGeom>
          <a:noFill/>
        </p:spPr>
        <p:txBody>
          <a:bodyPr wrap="square" rtlCol="0">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r>
              <a:rPr lang="en-GB" sz="1100" dirty="0">
                <a:latin typeface="Segoe UI Regular"/>
                <a:cs typeface="Segoe UI" panose="020B0502040204020203" pitchFamily="34" charset="0"/>
              </a:rPr>
              <a:t>22.0%</a:t>
            </a:r>
          </a:p>
        </p:txBody>
      </p:sp>
      <p:sp>
        <p:nvSpPr>
          <p:cNvPr id="118" name="TextBox 57"/>
          <p:cNvSpPr txBox="1">
            <a:spLocks noChangeArrowheads="1"/>
          </p:cNvSpPr>
          <p:nvPr/>
        </p:nvSpPr>
        <p:spPr bwMode="auto">
          <a:xfrm>
            <a:off x="216170" y="2707766"/>
            <a:ext cx="2310912" cy="369332"/>
          </a:xfrm>
          <a:prstGeom prst="rect">
            <a:avLst/>
          </a:prstGeom>
          <a:noFill/>
          <a:ln>
            <a:noFill/>
          </a:ln>
          <a:extLst/>
        </p:spPr>
        <p:txBody>
          <a:bodyPr wrap="square">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r" eaLnBrk="1" hangingPunct="1"/>
            <a:r>
              <a:rPr lang="el-GR" altLang="el-GR" sz="900" dirty="0">
                <a:latin typeface="Segoe UI Regular"/>
                <a:cs typeface="Segoe UI" panose="020B0502040204020203" pitchFamily="34" charset="0"/>
              </a:rPr>
              <a:t>Σε πλήρη λειτουργία από τον Αυγ-2004</a:t>
            </a:r>
            <a:endParaRPr lang="en-GB" altLang="el-GR" sz="900" dirty="0">
              <a:latin typeface="Segoe UI Regular"/>
              <a:cs typeface="Segoe UI" panose="020B0502040204020203" pitchFamily="34" charset="0"/>
            </a:endParaRPr>
          </a:p>
          <a:p>
            <a:pPr algn="r" eaLnBrk="1" hangingPunct="1"/>
            <a:r>
              <a:rPr lang="el-GR" altLang="el-GR" sz="900" dirty="0">
                <a:latin typeface="Segoe UI Regular"/>
                <a:cs typeface="Segoe UI" panose="020B0502040204020203" pitchFamily="34" charset="0"/>
              </a:rPr>
              <a:t>Λήξη Παραχώρησης το 2039</a:t>
            </a:r>
            <a:endParaRPr lang="en-GB" altLang="el-GR" sz="900" dirty="0">
              <a:latin typeface="Segoe UI Regular"/>
              <a:cs typeface="Segoe UI" panose="020B0502040204020203" pitchFamily="34" charset="0"/>
            </a:endParaRPr>
          </a:p>
        </p:txBody>
      </p:sp>
      <p:sp>
        <p:nvSpPr>
          <p:cNvPr id="119" name="TextBox 59"/>
          <p:cNvSpPr txBox="1">
            <a:spLocks noChangeArrowheads="1"/>
          </p:cNvSpPr>
          <p:nvPr/>
        </p:nvSpPr>
        <p:spPr bwMode="auto">
          <a:xfrm>
            <a:off x="1054646" y="4160227"/>
            <a:ext cx="2209611"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eaLnBrk="1" hangingPunct="1"/>
            <a:r>
              <a:rPr lang="el-GR" altLang="el-GR" sz="900" dirty="0">
                <a:latin typeface="Segoe UI Regular"/>
                <a:cs typeface="Segoe UI" panose="020B0502040204020203" pitchFamily="34" charset="0"/>
              </a:rPr>
              <a:t>Σε πλήρη λειτουργία από τον Σεπ-</a:t>
            </a:r>
            <a:r>
              <a:rPr lang="en-GB" altLang="el-GR" sz="900" dirty="0">
                <a:latin typeface="Segoe UI Regular"/>
                <a:cs typeface="Segoe UI" panose="020B0502040204020203" pitchFamily="34" charset="0"/>
              </a:rPr>
              <a:t>2017</a:t>
            </a:r>
            <a:r>
              <a:rPr lang="el-GR" altLang="el-GR" sz="900" dirty="0">
                <a:latin typeface="Segoe UI Regular"/>
                <a:cs typeface="Segoe UI" panose="020B0502040204020203" pitchFamily="34" charset="0"/>
              </a:rPr>
              <a:t> Περίοδος Παραχώρησης 2038 με παράταση έως το </a:t>
            </a:r>
            <a:r>
              <a:rPr lang="en-GB" altLang="el-GR" sz="900" dirty="0">
                <a:latin typeface="Segoe UI Regular"/>
                <a:cs typeface="Segoe UI" panose="020B0502040204020203" pitchFamily="34" charset="0"/>
              </a:rPr>
              <a:t>2044</a:t>
            </a:r>
          </a:p>
          <a:p>
            <a:pPr algn="r" eaLnBrk="1" hangingPunct="1"/>
            <a:endParaRPr lang="en-GB" altLang="el-GR" sz="900" dirty="0">
              <a:latin typeface="Segoe UI Regular"/>
              <a:cs typeface="Segoe UI" panose="020B0502040204020203" pitchFamily="34" charset="0"/>
            </a:endParaRPr>
          </a:p>
        </p:txBody>
      </p:sp>
      <p:sp>
        <p:nvSpPr>
          <p:cNvPr id="120" name="TextBox 60"/>
          <p:cNvSpPr txBox="1">
            <a:spLocks noChangeArrowheads="1"/>
          </p:cNvSpPr>
          <p:nvPr/>
        </p:nvSpPr>
        <p:spPr bwMode="auto">
          <a:xfrm>
            <a:off x="469843" y="5724758"/>
            <a:ext cx="2420449"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r"/>
            <a:r>
              <a:rPr lang="el-GR" altLang="el-GR" sz="900" dirty="0">
                <a:latin typeface="Segoe UI Regular"/>
                <a:cs typeface="Segoe UI" panose="020B0502040204020203" pitchFamily="34" charset="0"/>
              </a:rPr>
              <a:t>Σε πλήρη λειτουργία από τον Δεκ-2016 </a:t>
            </a:r>
          </a:p>
          <a:p>
            <a:pPr algn="r"/>
            <a:r>
              <a:rPr lang="el-GR" altLang="el-GR" sz="900" dirty="0">
                <a:latin typeface="Segoe UI Regular"/>
                <a:cs typeface="Segoe UI" panose="020B0502040204020203" pitchFamily="34" charset="0"/>
              </a:rPr>
              <a:t>Λήξη Παραχώρησης το 2038</a:t>
            </a:r>
            <a:endParaRPr lang="en-GB" altLang="el-GR" sz="900" dirty="0">
              <a:latin typeface="Segoe UI Regular"/>
              <a:cs typeface="Segoe UI" panose="020B0502040204020203" pitchFamily="34" charset="0"/>
            </a:endParaRPr>
          </a:p>
        </p:txBody>
      </p:sp>
      <p:cxnSp>
        <p:nvCxnSpPr>
          <p:cNvPr id="132" name="Straight Connector 53">
            <a:extLst>
              <a:ext uri="{FF2B5EF4-FFF2-40B4-BE49-F238E27FC236}">
                <a16:creationId xmlns:a16="http://schemas.microsoft.com/office/drawing/2014/main" id="{57441491-EB23-D849-9B51-E7B3D38A61D5}"/>
              </a:ext>
            </a:extLst>
          </p:cNvPr>
          <p:cNvCxnSpPr>
            <a:cxnSpLocks/>
            <a:endCxn id="133" idx="4"/>
          </p:cNvCxnSpPr>
          <p:nvPr/>
        </p:nvCxnSpPr>
        <p:spPr>
          <a:xfrm flipV="1">
            <a:off x="2999339" y="5131479"/>
            <a:ext cx="0" cy="553375"/>
          </a:xfrm>
          <a:prstGeom prst="line">
            <a:avLst/>
          </a:prstGeom>
          <a:ln w="3175">
            <a:solidFill>
              <a:srgbClr val="EF002C"/>
            </a:solidFill>
          </a:ln>
        </p:spPr>
        <p:style>
          <a:lnRef idx="1">
            <a:schemeClr val="accent1"/>
          </a:lnRef>
          <a:fillRef idx="0">
            <a:schemeClr val="accent1"/>
          </a:fillRef>
          <a:effectRef idx="0">
            <a:schemeClr val="accent1"/>
          </a:effectRef>
          <a:fontRef idx="minor">
            <a:schemeClr val="tx1"/>
          </a:fontRef>
        </p:style>
      </p:cxnSp>
      <p:sp>
        <p:nvSpPr>
          <p:cNvPr id="133" name="Oval 26">
            <a:extLst>
              <a:ext uri="{FF2B5EF4-FFF2-40B4-BE49-F238E27FC236}">
                <a16:creationId xmlns:a16="http://schemas.microsoft.com/office/drawing/2014/main" id="{E3CF3178-D35F-3547-A0CD-8AC6BB46EE58}"/>
              </a:ext>
            </a:extLst>
          </p:cNvPr>
          <p:cNvSpPr/>
          <p:nvPr/>
        </p:nvSpPr>
        <p:spPr>
          <a:xfrm>
            <a:off x="2918710" y="4970222"/>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cxnSp>
        <p:nvCxnSpPr>
          <p:cNvPr id="135" name="Straight Connector 53">
            <a:extLst>
              <a:ext uri="{FF2B5EF4-FFF2-40B4-BE49-F238E27FC236}">
                <a16:creationId xmlns:a16="http://schemas.microsoft.com/office/drawing/2014/main" id="{57441491-EB23-D849-9B51-E7B3D38A61D5}"/>
              </a:ext>
            </a:extLst>
          </p:cNvPr>
          <p:cNvCxnSpPr>
            <a:cxnSpLocks/>
          </p:cNvCxnSpPr>
          <p:nvPr/>
        </p:nvCxnSpPr>
        <p:spPr>
          <a:xfrm flipH="1">
            <a:off x="2999341" y="5684854"/>
            <a:ext cx="2637478" cy="0"/>
          </a:xfrm>
          <a:prstGeom prst="line">
            <a:avLst/>
          </a:prstGeom>
          <a:ln w="3175">
            <a:solidFill>
              <a:srgbClr val="EF002C"/>
            </a:solidFill>
          </a:ln>
        </p:spPr>
        <p:style>
          <a:lnRef idx="1">
            <a:schemeClr val="accent1"/>
          </a:lnRef>
          <a:fillRef idx="0">
            <a:schemeClr val="accent1"/>
          </a:fillRef>
          <a:effectRef idx="0">
            <a:schemeClr val="accent1"/>
          </a:effectRef>
          <a:fontRef idx="minor">
            <a:schemeClr val="tx1"/>
          </a:fontRef>
        </p:style>
      </p:cxnSp>
      <p:cxnSp>
        <p:nvCxnSpPr>
          <p:cNvPr id="144" name="Straight Connector 40">
            <a:extLst>
              <a:ext uri="{FF2B5EF4-FFF2-40B4-BE49-F238E27FC236}">
                <a16:creationId xmlns:a16="http://schemas.microsoft.com/office/drawing/2014/main" id="{8AA6A77F-AB18-2C46-A6FE-F3DF956925B7}"/>
              </a:ext>
            </a:extLst>
          </p:cNvPr>
          <p:cNvCxnSpPr>
            <a:cxnSpLocks/>
          </p:cNvCxnSpPr>
          <p:nvPr/>
        </p:nvCxnSpPr>
        <p:spPr>
          <a:xfrm flipH="1" flipV="1">
            <a:off x="3236719" y="3058957"/>
            <a:ext cx="2440194" cy="1428284"/>
          </a:xfrm>
          <a:prstGeom prst="line">
            <a:avLst/>
          </a:prstGeom>
          <a:ln w="3175" cap="sq">
            <a:solidFill>
              <a:srgbClr val="EF002C"/>
            </a:solidFill>
            <a:bevel/>
          </a:ln>
        </p:spPr>
        <p:style>
          <a:lnRef idx="1">
            <a:schemeClr val="accent1"/>
          </a:lnRef>
          <a:fillRef idx="0">
            <a:schemeClr val="accent1"/>
          </a:fillRef>
          <a:effectRef idx="0">
            <a:schemeClr val="accent1"/>
          </a:effectRef>
          <a:fontRef idx="minor">
            <a:schemeClr val="tx1"/>
          </a:fontRef>
        </p:style>
      </p:cxnSp>
      <p:cxnSp>
        <p:nvCxnSpPr>
          <p:cNvPr id="147" name="Straight Connector 53">
            <a:extLst>
              <a:ext uri="{FF2B5EF4-FFF2-40B4-BE49-F238E27FC236}">
                <a16:creationId xmlns:a16="http://schemas.microsoft.com/office/drawing/2014/main" id="{57441491-EB23-D849-9B51-E7B3D38A61D5}"/>
              </a:ext>
            </a:extLst>
          </p:cNvPr>
          <p:cNvCxnSpPr>
            <a:cxnSpLocks/>
          </p:cNvCxnSpPr>
          <p:nvPr/>
        </p:nvCxnSpPr>
        <p:spPr>
          <a:xfrm flipV="1">
            <a:off x="2639778" y="2514350"/>
            <a:ext cx="0" cy="544606"/>
          </a:xfrm>
          <a:prstGeom prst="line">
            <a:avLst/>
          </a:prstGeom>
          <a:ln w="3175">
            <a:solidFill>
              <a:srgbClr val="EF002C"/>
            </a:solidFill>
          </a:ln>
        </p:spPr>
        <p:style>
          <a:lnRef idx="1">
            <a:schemeClr val="accent1"/>
          </a:lnRef>
          <a:fillRef idx="0">
            <a:schemeClr val="accent1"/>
          </a:fillRef>
          <a:effectRef idx="0">
            <a:schemeClr val="accent1"/>
          </a:effectRef>
          <a:fontRef idx="minor">
            <a:schemeClr val="tx1"/>
          </a:fontRef>
        </p:style>
      </p:cxnSp>
      <p:sp>
        <p:nvSpPr>
          <p:cNvPr id="148" name="Oval 26">
            <a:extLst>
              <a:ext uri="{FF2B5EF4-FFF2-40B4-BE49-F238E27FC236}">
                <a16:creationId xmlns:a16="http://schemas.microsoft.com/office/drawing/2014/main" id="{E3CF3178-D35F-3547-A0CD-8AC6BB46EE58}"/>
              </a:ext>
            </a:extLst>
          </p:cNvPr>
          <p:cNvSpPr/>
          <p:nvPr/>
        </p:nvSpPr>
        <p:spPr>
          <a:xfrm>
            <a:off x="2559149" y="2369322"/>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cxnSp>
        <p:nvCxnSpPr>
          <p:cNvPr id="149" name="Straight Connector 53">
            <a:extLst>
              <a:ext uri="{FF2B5EF4-FFF2-40B4-BE49-F238E27FC236}">
                <a16:creationId xmlns:a16="http://schemas.microsoft.com/office/drawing/2014/main" id="{57441491-EB23-D849-9B51-E7B3D38A61D5}"/>
              </a:ext>
            </a:extLst>
          </p:cNvPr>
          <p:cNvCxnSpPr>
            <a:cxnSpLocks/>
          </p:cNvCxnSpPr>
          <p:nvPr/>
        </p:nvCxnSpPr>
        <p:spPr>
          <a:xfrm flipH="1">
            <a:off x="2639777" y="3058956"/>
            <a:ext cx="597497" cy="0"/>
          </a:xfrm>
          <a:prstGeom prst="line">
            <a:avLst/>
          </a:prstGeom>
          <a:ln w="3175">
            <a:solidFill>
              <a:srgbClr val="EF002C"/>
            </a:solidFill>
          </a:ln>
        </p:spPr>
        <p:style>
          <a:lnRef idx="1">
            <a:schemeClr val="accent1"/>
          </a:lnRef>
          <a:fillRef idx="0">
            <a:schemeClr val="accent1"/>
          </a:fillRef>
          <a:effectRef idx="0">
            <a:schemeClr val="accent1"/>
          </a:effectRef>
          <a:fontRef idx="minor">
            <a:schemeClr val="tx1"/>
          </a:fontRef>
        </p:style>
      </p:cxnSp>
      <p:cxnSp>
        <p:nvCxnSpPr>
          <p:cNvPr id="150" name="Straight Connector 40">
            <a:extLst>
              <a:ext uri="{FF2B5EF4-FFF2-40B4-BE49-F238E27FC236}">
                <a16:creationId xmlns:a16="http://schemas.microsoft.com/office/drawing/2014/main" id="{8AA6A77F-AB18-2C46-A6FE-F3DF956925B7}"/>
              </a:ext>
            </a:extLst>
          </p:cNvPr>
          <p:cNvCxnSpPr>
            <a:cxnSpLocks/>
          </p:cNvCxnSpPr>
          <p:nvPr/>
        </p:nvCxnSpPr>
        <p:spPr>
          <a:xfrm flipH="1">
            <a:off x="5491632" y="4630995"/>
            <a:ext cx="603574" cy="413401"/>
          </a:xfrm>
          <a:prstGeom prst="line">
            <a:avLst/>
          </a:prstGeom>
          <a:ln w="3175" cap="sq">
            <a:solidFill>
              <a:srgbClr val="EF002C"/>
            </a:solidFill>
            <a:bevel/>
          </a:ln>
        </p:spPr>
        <p:style>
          <a:lnRef idx="1">
            <a:schemeClr val="accent1"/>
          </a:lnRef>
          <a:fillRef idx="0">
            <a:schemeClr val="accent1"/>
          </a:fillRef>
          <a:effectRef idx="0">
            <a:schemeClr val="accent1"/>
          </a:effectRef>
          <a:fontRef idx="minor">
            <a:schemeClr val="tx1"/>
          </a:fontRef>
        </p:style>
      </p:cxnSp>
      <p:cxnSp>
        <p:nvCxnSpPr>
          <p:cNvPr id="152" name="Straight Connector 40">
            <a:extLst>
              <a:ext uri="{FF2B5EF4-FFF2-40B4-BE49-F238E27FC236}">
                <a16:creationId xmlns:a16="http://schemas.microsoft.com/office/drawing/2014/main" id="{8AA6A77F-AB18-2C46-A6FE-F3DF956925B7}"/>
              </a:ext>
            </a:extLst>
          </p:cNvPr>
          <p:cNvCxnSpPr>
            <a:cxnSpLocks/>
          </p:cNvCxnSpPr>
          <p:nvPr/>
        </p:nvCxnSpPr>
        <p:spPr>
          <a:xfrm flipH="1">
            <a:off x="3340927" y="5044395"/>
            <a:ext cx="2150705" cy="1"/>
          </a:xfrm>
          <a:prstGeom prst="line">
            <a:avLst/>
          </a:prstGeom>
          <a:ln w="3175" cap="sq">
            <a:solidFill>
              <a:srgbClr val="EF002C"/>
            </a:solidFill>
            <a:bevel/>
          </a:ln>
        </p:spPr>
        <p:style>
          <a:lnRef idx="1">
            <a:schemeClr val="accent1"/>
          </a:lnRef>
          <a:fillRef idx="0">
            <a:schemeClr val="accent1"/>
          </a:fillRef>
          <a:effectRef idx="0">
            <a:schemeClr val="accent1"/>
          </a:effectRef>
          <a:fontRef idx="minor">
            <a:schemeClr val="tx1"/>
          </a:fontRef>
        </p:style>
      </p:cxnSp>
      <p:cxnSp>
        <p:nvCxnSpPr>
          <p:cNvPr id="154" name="Straight Connector 53">
            <a:extLst>
              <a:ext uri="{FF2B5EF4-FFF2-40B4-BE49-F238E27FC236}">
                <a16:creationId xmlns:a16="http://schemas.microsoft.com/office/drawing/2014/main" id="{57441491-EB23-D849-9B51-E7B3D38A61D5}"/>
              </a:ext>
            </a:extLst>
          </p:cNvPr>
          <p:cNvCxnSpPr>
            <a:cxnSpLocks/>
          </p:cNvCxnSpPr>
          <p:nvPr/>
        </p:nvCxnSpPr>
        <p:spPr>
          <a:xfrm flipV="1">
            <a:off x="3340927" y="3927400"/>
            <a:ext cx="0" cy="1116995"/>
          </a:xfrm>
          <a:prstGeom prst="line">
            <a:avLst/>
          </a:prstGeom>
          <a:ln w="3175">
            <a:solidFill>
              <a:srgbClr val="EF002C"/>
            </a:solidFill>
          </a:ln>
        </p:spPr>
        <p:style>
          <a:lnRef idx="1">
            <a:schemeClr val="accent1"/>
          </a:lnRef>
          <a:fillRef idx="0">
            <a:schemeClr val="accent1"/>
          </a:fillRef>
          <a:effectRef idx="0">
            <a:schemeClr val="accent1"/>
          </a:effectRef>
          <a:fontRef idx="minor">
            <a:schemeClr val="tx1"/>
          </a:fontRef>
        </p:style>
      </p:cxnSp>
      <p:sp>
        <p:nvSpPr>
          <p:cNvPr id="155" name="Oval 26">
            <a:extLst>
              <a:ext uri="{FF2B5EF4-FFF2-40B4-BE49-F238E27FC236}">
                <a16:creationId xmlns:a16="http://schemas.microsoft.com/office/drawing/2014/main" id="{E3CF3178-D35F-3547-A0CD-8AC6BB46EE58}"/>
              </a:ext>
            </a:extLst>
          </p:cNvPr>
          <p:cNvSpPr/>
          <p:nvPr/>
        </p:nvSpPr>
        <p:spPr>
          <a:xfrm>
            <a:off x="3269653" y="3799703"/>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cxnSp>
        <p:nvCxnSpPr>
          <p:cNvPr id="179" name="Straight Connector 40">
            <a:extLst>
              <a:ext uri="{FF2B5EF4-FFF2-40B4-BE49-F238E27FC236}">
                <a16:creationId xmlns:a16="http://schemas.microsoft.com/office/drawing/2014/main" id="{8AA6A77F-AB18-2C46-A6FE-F3DF956925B7}"/>
              </a:ext>
            </a:extLst>
          </p:cNvPr>
          <p:cNvCxnSpPr>
            <a:cxnSpLocks/>
          </p:cNvCxnSpPr>
          <p:nvPr/>
        </p:nvCxnSpPr>
        <p:spPr>
          <a:xfrm flipH="1">
            <a:off x="5636819" y="5321949"/>
            <a:ext cx="530396" cy="362905"/>
          </a:xfrm>
          <a:prstGeom prst="line">
            <a:avLst/>
          </a:prstGeom>
          <a:ln w="3175" cap="sq">
            <a:solidFill>
              <a:srgbClr val="EF002C"/>
            </a:solidFill>
            <a:bevel/>
          </a:ln>
        </p:spPr>
        <p:style>
          <a:lnRef idx="1">
            <a:schemeClr val="accent1"/>
          </a:lnRef>
          <a:fillRef idx="0">
            <a:schemeClr val="accent1"/>
          </a:fillRef>
          <a:effectRef idx="0">
            <a:schemeClr val="accent1"/>
          </a:effectRef>
          <a:fontRef idx="minor">
            <a:schemeClr val="tx1"/>
          </a:fontRef>
        </p:style>
      </p:cxnSp>
      <p:sp>
        <p:nvSpPr>
          <p:cNvPr id="2" name="Slide Number Placeholder 1"/>
          <p:cNvSpPr>
            <a:spLocks noGrp="1"/>
          </p:cNvSpPr>
          <p:nvPr>
            <p:ph type="sldNum" sz="quarter" idx="12"/>
          </p:nvPr>
        </p:nvSpPr>
        <p:spPr/>
        <p:txBody>
          <a:bodyPr/>
          <a:lstStyle/>
          <a:p>
            <a:fld id="{75B3E6B2-7C3C-4FA1-9D16-E23821600A0C}" type="slidenum">
              <a:rPr lang="el-GR" smtClean="0"/>
              <a:t>5</a:t>
            </a:fld>
            <a:endParaRPr lang="el-GR" dirty="0"/>
          </a:p>
        </p:txBody>
      </p:sp>
    </p:spTree>
    <p:extLst>
      <p:ext uri="{BB962C8B-B14F-4D97-AF65-F5344CB8AC3E}">
        <p14:creationId xmlns:p14="http://schemas.microsoft.com/office/powerpoint/2010/main" val="9198233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Ορθογώνιο 97"/>
          <p:cNvSpPr/>
          <p:nvPr/>
        </p:nvSpPr>
        <p:spPr>
          <a:xfrm>
            <a:off x="8386642" y="1845716"/>
            <a:ext cx="1453741" cy="4321084"/>
          </a:xfrm>
          <a:prstGeom prst="rect">
            <a:avLst/>
          </a:prstGeom>
          <a:solidFill>
            <a:srgbClr val="505050">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80" name="Ορθογώνιο 179"/>
          <p:cNvSpPr/>
          <p:nvPr/>
        </p:nvSpPr>
        <p:spPr>
          <a:xfrm>
            <a:off x="9840383" y="1845716"/>
            <a:ext cx="1435579" cy="4321084"/>
          </a:xfrm>
          <a:prstGeom prst="rect">
            <a:avLst/>
          </a:prstGeom>
          <a:solidFill>
            <a:srgbClr val="323232">
              <a:alpha val="4470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01" name="Ορθογώνιο 100"/>
          <p:cNvSpPr/>
          <p:nvPr/>
        </p:nvSpPr>
        <p:spPr>
          <a:xfrm>
            <a:off x="6949090" y="1845716"/>
            <a:ext cx="1440000" cy="4321084"/>
          </a:xfrm>
          <a:prstGeom prst="rect">
            <a:avLst/>
          </a:prstGeom>
          <a:solidFill>
            <a:srgbClr val="7F7F7F">
              <a:alpha val="4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79" name="Ορθογώνιο 178"/>
          <p:cNvSpPr/>
          <p:nvPr/>
        </p:nvSpPr>
        <p:spPr>
          <a:xfrm>
            <a:off x="5519142" y="1845716"/>
            <a:ext cx="1440000" cy="4321084"/>
          </a:xfrm>
          <a:prstGeom prst="rect">
            <a:avLst/>
          </a:prstGeom>
          <a:solidFill>
            <a:srgbClr val="BFBFB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cxnSp>
        <p:nvCxnSpPr>
          <p:cNvPr id="6" name="Straight Connector 7">
            <a:extLst>
              <a:ext uri="{FF2B5EF4-FFF2-40B4-BE49-F238E27FC236}">
                <a16:creationId xmlns:a16="http://schemas.microsoft.com/office/drawing/2014/main" id="{3D6F777E-E764-1248-B761-6CF9F674C76E}"/>
              </a:ext>
            </a:extLst>
          </p:cNvPr>
          <p:cNvCxnSpPr>
            <a:cxnSpLocks/>
          </p:cNvCxnSpPr>
          <p:nvPr/>
        </p:nvCxnSpPr>
        <p:spPr>
          <a:xfrm>
            <a:off x="838800" y="456679"/>
            <a:ext cx="685619" cy="0"/>
          </a:xfrm>
          <a:prstGeom prst="line">
            <a:avLst/>
          </a:prstGeom>
          <a:ln w="79375">
            <a:solidFill>
              <a:srgbClr val="F0003D"/>
            </a:solidFill>
          </a:ln>
        </p:spPr>
        <p:style>
          <a:lnRef idx="1">
            <a:schemeClr val="accent1"/>
          </a:lnRef>
          <a:fillRef idx="0">
            <a:schemeClr val="accent1"/>
          </a:fillRef>
          <a:effectRef idx="0">
            <a:schemeClr val="accent1"/>
          </a:effectRef>
          <a:fontRef idx="minor">
            <a:schemeClr val="tx1"/>
          </a:fontRef>
        </p:style>
      </p:cxnSp>
      <p:sp>
        <p:nvSpPr>
          <p:cNvPr id="9" name="Rectangle 14">
            <a:extLst>
              <a:ext uri="{FF2B5EF4-FFF2-40B4-BE49-F238E27FC236}">
                <a16:creationId xmlns:a16="http://schemas.microsoft.com/office/drawing/2014/main" id="{71E9BD3A-A044-A944-A637-EE5046DE82D8}"/>
              </a:ext>
            </a:extLst>
          </p:cNvPr>
          <p:cNvSpPr/>
          <p:nvPr/>
        </p:nvSpPr>
        <p:spPr>
          <a:xfrm>
            <a:off x="763199" y="570922"/>
            <a:ext cx="7855785" cy="553998"/>
          </a:xfrm>
          <a:prstGeom prst="rect">
            <a:avLst/>
          </a:prstGeom>
        </p:spPr>
        <p:txBody>
          <a:bodyPr wrap="square">
            <a:spAutoFit/>
          </a:bodyPr>
          <a:lstStyle/>
          <a:p>
            <a:pPr lvl="0" fontAlgn="base">
              <a:spcAft>
                <a:spcPct val="0"/>
              </a:spcAft>
              <a:defRPr/>
            </a:pPr>
            <a:r>
              <a:rPr lang="el-GR" sz="3000" b="1" dirty="0">
                <a:latin typeface="Gilroy ExtraBold" pitchFamily="2" charset="77"/>
                <a:cs typeface="Segoe UI" panose="020B0502040204020203" pitchFamily="34" charset="0"/>
              </a:rPr>
              <a:t>Χαρακτηριστικά Χαρτοφυλακίου</a:t>
            </a:r>
            <a:r>
              <a:rPr lang="en-GB" sz="3000" b="1" dirty="0">
                <a:solidFill>
                  <a:srgbClr val="EF002C"/>
                </a:solidFill>
                <a:latin typeface="Gilroy ExtraBold" pitchFamily="2" charset="77"/>
                <a:cs typeface="Segoe UI" panose="020B0502040204020203" pitchFamily="34" charset="0"/>
              </a:rPr>
              <a:t>.</a:t>
            </a:r>
            <a:endParaRPr lang="en-GB" sz="3000" dirty="0">
              <a:latin typeface="Gilroy ExtraBold" pitchFamily="2" charset="77"/>
              <a:cs typeface="Segoe UI" panose="020B0502040204020203" pitchFamily="34" charset="0"/>
            </a:endParaRPr>
          </a:p>
        </p:txBody>
      </p:sp>
      <p:sp>
        <p:nvSpPr>
          <p:cNvPr id="112" name="Rectangle 33"/>
          <p:cNvSpPr>
            <a:spLocks noChangeArrowheads="1"/>
          </p:cNvSpPr>
          <p:nvPr/>
        </p:nvSpPr>
        <p:spPr bwMode="blackWhite">
          <a:xfrm>
            <a:off x="882000" y="3213770"/>
            <a:ext cx="1296145" cy="325484"/>
          </a:xfrm>
          <a:prstGeom prst="roundRect">
            <a:avLst/>
          </a:prstGeom>
          <a:noFill/>
          <a:ln w="19050">
            <a:noFill/>
            <a:miter lim="800000"/>
            <a:headEnd/>
            <a:tailEnd/>
          </a:ln>
        </p:spPr>
        <p:txBody>
          <a:bodyPr wrap="square" lIns="0" tIns="0" rIns="0" bIns="0" anchor="ctr" anchorCtr="0">
            <a:no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eaLnBrk="0" hangingPunct="0">
              <a:lnSpc>
                <a:spcPts val="1700"/>
              </a:lnSpc>
              <a:buClr>
                <a:srgbClr val="CC3300"/>
              </a:buClr>
              <a:buFont typeface="Symbol" pitchFamily="18" charset="2"/>
              <a:buNone/>
            </a:pPr>
            <a:r>
              <a:rPr lang="el-GR" altLang="el-GR" sz="1100" dirty="0">
                <a:latin typeface="Segoe UI Regular"/>
                <a:cs typeface="Segoe UI" panose="020B0502040204020203" pitchFamily="34" charset="0"/>
              </a:rPr>
              <a:t>Επένδυση</a:t>
            </a:r>
            <a:endParaRPr lang="en-GB" altLang="el-GR" sz="1100" dirty="0">
              <a:latin typeface="Segoe UI Regular"/>
              <a:cs typeface="Segoe UI" panose="020B0502040204020203" pitchFamily="34" charset="0"/>
            </a:endParaRPr>
          </a:p>
        </p:txBody>
      </p:sp>
      <p:sp>
        <p:nvSpPr>
          <p:cNvPr id="113" name="Rectangle 37"/>
          <p:cNvSpPr>
            <a:spLocks noChangeArrowheads="1"/>
          </p:cNvSpPr>
          <p:nvPr/>
        </p:nvSpPr>
        <p:spPr bwMode="blackWhite">
          <a:xfrm>
            <a:off x="881998" y="3589786"/>
            <a:ext cx="1777139" cy="416072"/>
          </a:xfrm>
          <a:prstGeom prst="roundRect">
            <a:avLst/>
          </a:prstGeom>
          <a:noFill/>
          <a:ln w="19050">
            <a:noFill/>
            <a:miter lim="800000"/>
            <a:headEnd/>
            <a:tailEnd/>
          </a:ln>
        </p:spPr>
        <p:txBody>
          <a:bodyPr wrap="square" lIns="0" tIns="0" rIns="0" bIns="0" anchor="ctr" anchorCtr="0">
            <a:no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eaLnBrk="0" hangingPunct="0">
              <a:lnSpc>
                <a:spcPts val="1400"/>
              </a:lnSpc>
              <a:buClr>
                <a:srgbClr val="CC3300"/>
              </a:buClr>
              <a:buFont typeface="Symbol" pitchFamily="18" charset="2"/>
              <a:buNone/>
            </a:pPr>
            <a:r>
              <a:rPr lang="el-GR" altLang="el-GR" sz="1100" dirty="0">
                <a:latin typeface="Segoe UI Regular"/>
                <a:cs typeface="Segoe UI" panose="020B0502040204020203" pitchFamily="34" charset="0"/>
              </a:rPr>
              <a:t>Μέση Ημερήσια Κυκλοφορία </a:t>
            </a:r>
            <a:r>
              <a:rPr lang="en-GB" altLang="el-GR" sz="1100" dirty="0">
                <a:latin typeface="Segoe UI Regular"/>
                <a:cs typeface="Segoe UI" panose="020B0502040204020203" pitchFamily="34" charset="0"/>
              </a:rPr>
              <a:t>(</a:t>
            </a:r>
            <a:r>
              <a:rPr lang="el-GR" altLang="el-GR" sz="1100" dirty="0">
                <a:latin typeface="Segoe UI Regular"/>
                <a:cs typeface="Segoe UI" panose="020B0502040204020203" pitchFamily="34" charset="0"/>
              </a:rPr>
              <a:t>Προ</a:t>
            </a:r>
            <a:r>
              <a:rPr lang="en-GB" altLang="el-GR" sz="1100" dirty="0">
                <a:latin typeface="Segoe UI Regular"/>
                <a:cs typeface="Segoe UI" panose="020B0502040204020203" pitchFamily="34" charset="0"/>
              </a:rPr>
              <a:t>-</a:t>
            </a:r>
            <a:r>
              <a:rPr lang="en-GB" altLang="el-GR" sz="1100" dirty="0" err="1">
                <a:latin typeface="Segoe UI Regular"/>
                <a:cs typeface="Segoe UI" panose="020B0502040204020203" pitchFamily="34" charset="0"/>
              </a:rPr>
              <a:t>covid</a:t>
            </a:r>
            <a:r>
              <a:rPr lang="en-GB" altLang="el-GR" sz="1100" dirty="0">
                <a:latin typeface="Segoe UI Regular"/>
                <a:cs typeface="Segoe UI" panose="020B0502040204020203" pitchFamily="34" charset="0"/>
              </a:rPr>
              <a:t>)</a:t>
            </a:r>
          </a:p>
        </p:txBody>
      </p:sp>
      <p:sp>
        <p:nvSpPr>
          <p:cNvPr id="115" name="Rectangle 31"/>
          <p:cNvSpPr>
            <a:spLocks noChangeArrowheads="1"/>
          </p:cNvSpPr>
          <p:nvPr/>
        </p:nvSpPr>
        <p:spPr bwMode="blackWhite">
          <a:xfrm>
            <a:off x="882000" y="1882961"/>
            <a:ext cx="1286087" cy="391116"/>
          </a:xfrm>
          <a:prstGeom prst="roundRect">
            <a:avLst/>
          </a:prstGeom>
          <a:noFill/>
          <a:ln w="19050">
            <a:noFill/>
            <a:miter lim="800000"/>
            <a:headEnd/>
            <a:tailEnd/>
          </a:ln>
        </p:spPr>
        <p:txBody>
          <a:bodyPr wrap="square" lIns="0" tIns="0" rIns="0" bIns="0" anchor="ctr" anchorCtr="0">
            <a:no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eaLnBrk="0" hangingPunct="0">
              <a:lnSpc>
                <a:spcPts val="1700"/>
              </a:lnSpc>
              <a:buClr>
                <a:srgbClr val="CC3300"/>
              </a:buClr>
              <a:buFont typeface="Symbol" pitchFamily="18" charset="2"/>
              <a:buNone/>
            </a:pPr>
            <a:r>
              <a:rPr lang="el-GR" altLang="el-GR" sz="1100" dirty="0">
                <a:latin typeface="Segoe UI Regular"/>
                <a:cs typeface="Segoe UI" panose="020B0502040204020203" pitchFamily="34" charset="0"/>
              </a:rPr>
              <a:t>Ποσοστό</a:t>
            </a:r>
            <a:r>
              <a:rPr lang="en-GB" altLang="el-GR" sz="1100" dirty="0">
                <a:latin typeface="Segoe UI Regular"/>
                <a:cs typeface="Segoe UI" panose="020B0502040204020203" pitchFamily="34" charset="0"/>
              </a:rPr>
              <a:t> %</a:t>
            </a:r>
          </a:p>
        </p:txBody>
      </p:sp>
      <p:sp>
        <p:nvSpPr>
          <p:cNvPr id="116" name="Rectangle 35"/>
          <p:cNvSpPr>
            <a:spLocks noChangeArrowheads="1"/>
          </p:cNvSpPr>
          <p:nvPr/>
        </p:nvSpPr>
        <p:spPr bwMode="blackWhite">
          <a:xfrm>
            <a:off x="882000" y="2277666"/>
            <a:ext cx="1286088" cy="426538"/>
          </a:xfrm>
          <a:prstGeom prst="roundRect">
            <a:avLst/>
          </a:prstGeom>
          <a:noFill/>
          <a:ln w="19050">
            <a:noFill/>
            <a:miter lim="800000"/>
            <a:headEnd/>
            <a:tailEnd/>
          </a:ln>
        </p:spPr>
        <p:txBody>
          <a:bodyPr wrap="square" lIns="0" tIns="0" rIns="0" bIns="0" anchor="ctr" anchorCtr="0">
            <a:no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eaLnBrk="0" hangingPunct="0">
              <a:lnSpc>
                <a:spcPts val="1700"/>
              </a:lnSpc>
              <a:buClr>
                <a:srgbClr val="CC3300"/>
              </a:buClr>
              <a:buFont typeface="Symbol" pitchFamily="18" charset="2"/>
              <a:buNone/>
            </a:pPr>
            <a:r>
              <a:rPr lang="el-GR" altLang="el-GR" sz="1100" dirty="0">
                <a:latin typeface="Segoe UI Regular"/>
                <a:cs typeface="Segoe UI" panose="020B0502040204020203" pitchFamily="34" charset="0"/>
              </a:rPr>
              <a:t>Περίοδος Παραχώρησης</a:t>
            </a:r>
            <a:endParaRPr lang="en-GB" altLang="el-GR" sz="1100" dirty="0">
              <a:latin typeface="Segoe UI Regular"/>
              <a:cs typeface="Segoe UI" panose="020B0502040204020203" pitchFamily="34" charset="0"/>
            </a:endParaRPr>
          </a:p>
        </p:txBody>
      </p:sp>
      <p:sp>
        <p:nvSpPr>
          <p:cNvPr id="117" name="Rectangle 35"/>
          <p:cNvSpPr>
            <a:spLocks noChangeArrowheads="1"/>
          </p:cNvSpPr>
          <p:nvPr/>
        </p:nvSpPr>
        <p:spPr bwMode="blackWhite">
          <a:xfrm>
            <a:off x="882000" y="2781722"/>
            <a:ext cx="1286088" cy="429232"/>
          </a:xfrm>
          <a:prstGeom prst="roundRect">
            <a:avLst/>
          </a:prstGeom>
          <a:noFill/>
          <a:ln w="19050">
            <a:noFill/>
            <a:miter lim="800000"/>
            <a:headEnd/>
            <a:tailEnd/>
          </a:ln>
        </p:spPr>
        <p:txBody>
          <a:bodyPr wrap="square" lIns="0" tIns="0" rIns="0" bIns="0" anchor="ctr" anchorCtr="0">
            <a:noAutofit/>
          </a:bodyP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eaLnBrk="0" hangingPunct="0">
              <a:lnSpc>
                <a:spcPts val="1400"/>
              </a:lnSpc>
              <a:buClr>
                <a:srgbClr val="CC3300"/>
              </a:buClr>
              <a:buFont typeface="Symbol" pitchFamily="18" charset="2"/>
              <a:buNone/>
            </a:pPr>
            <a:r>
              <a:rPr lang="el-GR" altLang="el-GR" sz="1100" dirty="0">
                <a:latin typeface="Segoe UI Regular"/>
                <a:cs typeface="Segoe UI" panose="020B0502040204020203" pitchFamily="34" charset="0"/>
              </a:rPr>
              <a:t>Παραχώρηση σε πλήρη λειτουργία</a:t>
            </a:r>
            <a:endParaRPr lang="en-GB" altLang="el-GR" sz="1100" dirty="0">
              <a:latin typeface="Segoe UI Regular"/>
              <a:cs typeface="Segoe UI" panose="020B0502040204020203" pitchFamily="34" charset="0"/>
            </a:endParaRPr>
          </a:p>
        </p:txBody>
      </p:sp>
      <p:sp>
        <p:nvSpPr>
          <p:cNvPr id="103" name="Ορθογώνιο 102"/>
          <p:cNvSpPr/>
          <p:nvPr/>
        </p:nvSpPr>
        <p:spPr>
          <a:xfrm>
            <a:off x="4078982" y="1845716"/>
            <a:ext cx="1440000" cy="4321084"/>
          </a:xfrm>
          <a:prstGeom prst="rect">
            <a:avLst/>
          </a:prstGeom>
          <a:solidFill>
            <a:srgbClr val="D9D9D9">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121" name="Text Box 54"/>
          <p:cNvSpPr txBox="1">
            <a:spLocks noChangeArrowheads="1"/>
          </p:cNvSpPr>
          <p:nvPr/>
        </p:nvSpPr>
        <p:spPr bwMode="auto">
          <a:xfrm>
            <a:off x="4440621" y="1879200"/>
            <a:ext cx="72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a:r>
              <a:rPr lang="en-GB" altLang="el-GR" sz="1000" dirty="0">
                <a:latin typeface="Segoe UI Regular"/>
                <a:cs typeface="Segoe UI" panose="020B0502040204020203" pitchFamily="34" charset="0"/>
              </a:rPr>
              <a:t>22.00%</a:t>
            </a:r>
          </a:p>
        </p:txBody>
      </p:sp>
      <p:sp>
        <p:nvSpPr>
          <p:cNvPr id="122" name="Text Box 71"/>
          <p:cNvSpPr txBox="1">
            <a:spLocks noChangeArrowheads="1"/>
          </p:cNvSpPr>
          <p:nvPr/>
        </p:nvSpPr>
        <p:spPr bwMode="auto">
          <a:xfrm>
            <a:off x="4321993" y="3638207"/>
            <a:ext cx="986400" cy="3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000" b="0" dirty="0">
                <a:latin typeface="Segoe UI Regular"/>
                <a:cs typeface="Segoe UI" panose="020B0502040204020203" pitchFamily="34" charset="0"/>
              </a:rPr>
              <a:t>10</a:t>
            </a:r>
            <a:r>
              <a:rPr lang="el-GR" altLang="el-GR" sz="1000" b="0" dirty="0">
                <a:latin typeface="Segoe UI Regular"/>
                <a:cs typeface="Segoe UI" panose="020B0502040204020203" pitchFamily="34" charset="0"/>
              </a:rPr>
              <a:t>.</a:t>
            </a:r>
            <a:r>
              <a:rPr lang="en-GB" altLang="el-GR" sz="1000" b="0" dirty="0">
                <a:latin typeface="Segoe UI Regular"/>
                <a:cs typeface="Segoe UI" panose="020B0502040204020203" pitchFamily="34" charset="0"/>
              </a:rPr>
              <a:t>965 </a:t>
            </a:r>
            <a:r>
              <a:rPr lang="el-GR" altLang="el-GR" sz="1000" b="0" dirty="0">
                <a:latin typeface="Segoe UI Regular"/>
                <a:cs typeface="Segoe UI" panose="020B0502040204020203" pitchFamily="34" charset="0"/>
              </a:rPr>
              <a:t>οχήματα</a:t>
            </a:r>
            <a:endParaRPr lang="en-GB" altLang="el-GR" sz="1000" b="0" dirty="0">
              <a:latin typeface="Segoe UI Regular"/>
              <a:cs typeface="Segoe UI" panose="020B0502040204020203" pitchFamily="34" charset="0"/>
            </a:endParaRPr>
          </a:p>
        </p:txBody>
      </p:sp>
      <p:sp>
        <p:nvSpPr>
          <p:cNvPr id="137" name="Text Box 69"/>
          <p:cNvSpPr txBox="1">
            <a:spLocks noChangeArrowheads="1"/>
          </p:cNvSpPr>
          <p:nvPr/>
        </p:nvSpPr>
        <p:spPr bwMode="auto">
          <a:xfrm>
            <a:off x="4409516" y="3256673"/>
            <a:ext cx="10152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endParaRPr lang="en-GB" altLang="el-GR" sz="1000" b="0" dirty="0">
              <a:latin typeface="Segoe UI Regular"/>
              <a:cs typeface="Segoe UI" panose="020B0502040204020203" pitchFamily="34" charset="0"/>
            </a:endParaRPr>
          </a:p>
          <a:p>
            <a:pPr algn="ctr" eaLnBrk="1" hangingPunct="1">
              <a:spcBef>
                <a:spcPct val="50000"/>
              </a:spcBef>
              <a:buClrTx/>
              <a:buFontTx/>
              <a:buNone/>
            </a:pPr>
            <a:r>
              <a:rPr lang="en-GB" altLang="el-GR" sz="1000" b="0" dirty="0">
                <a:latin typeface="Segoe UI Regular"/>
                <a:cs typeface="Segoe UI" panose="020B0502040204020203" pitchFamily="34" charset="0"/>
              </a:rPr>
              <a:t>€ 839 </a:t>
            </a:r>
            <a:r>
              <a:rPr lang="el-GR" altLang="el-GR" sz="1000" b="0" dirty="0">
                <a:latin typeface="Segoe UI Regular"/>
                <a:cs typeface="Segoe UI" panose="020B0502040204020203" pitchFamily="34" charset="0"/>
              </a:rPr>
              <a:t>εκ.</a:t>
            </a:r>
            <a:r>
              <a:rPr lang="en-GB" altLang="el-GR" sz="1000" b="0" dirty="0">
                <a:latin typeface="Segoe UI Regular"/>
                <a:cs typeface="Segoe UI" panose="020B0502040204020203" pitchFamily="34" charset="0"/>
              </a:rPr>
              <a:t> </a:t>
            </a:r>
          </a:p>
          <a:p>
            <a:pPr algn="ctr" eaLnBrk="1" hangingPunct="1">
              <a:spcBef>
                <a:spcPct val="50000"/>
              </a:spcBef>
              <a:buClrTx/>
              <a:buFontTx/>
              <a:buNone/>
            </a:pPr>
            <a:r>
              <a:rPr lang="en-GB" altLang="el-GR" sz="1000" b="0" dirty="0">
                <a:latin typeface="Segoe UI Regular"/>
                <a:cs typeface="Segoe UI" panose="020B0502040204020203" pitchFamily="34" charset="0"/>
              </a:rPr>
              <a:t>  </a:t>
            </a:r>
          </a:p>
        </p:txBody>
      </p:sp>
      <p:sp>
        <p:nvSpPr>
          <p:cNvPr id="143" name="Text Box 67"/>
          <p:cNvSpPr txBox="1">
            <a:spLocks noChangeArrowheads="1"/>
          </p:cNvSpPr>
          <p:nvPr/>
        </p:nvSpPr>
        <p:spPr bwMode="auto">
          <a:xfrm>
            <a:off x="4244592" y="2338681"/>
            <a:ext cx="1274389" cy="2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000" b="0" dirty="0">
                <a:solidFill>
                  <a:srgbClr val="2C3030"/>
                </a:solidFill>
                <a:latin typeface="Segoe UI Regular"/>
                <a:cs typeface="Segoe UI" panose="020B0502040204020203" pitchFamily="34" charset="0"/>
              </a:rPr>
              <a:t>2004 – </a:t>
            </a:r>
            <a:r>
              <a:rPr lang="el-GR" altLang="el-GR" sz="1000" b="0" dirty="0">
                <a:solidFill>
                  <a:srgbClr val="2C3030"/>
                </a:solidFill>
                <a:latin typeface="Segoe UI Regular"/>
                <a:cs typeface="Segoe UI" panose="020B0502040204020203" pitchFamily="34" charset="0"/>
              </a:rPr>
              <a:t>Δεκ</a:t>
            </a:r>
            <a:r>
              <a:rPr lang="en-GB" altLang="el-GR" sz="1000" b="0" dirty="0">
                <a:solidFill>
                  <a:srgbClr val="2C3030"/>
                </a:solidFill>
                <a:latin typeface="Segoe UI Regular"/>
                <a:cs typeface="Segoe UI" panose="020B0502040204020203" pitchFamily="34" charset="0"/>
              </a:rPr>
              <a:t> 2039</a:t>
            </a:r>
          </a:p>
        </p:txBody>
      </p:sp>
      <p:sp>
        <p:nvSpPr>
          <p:cNvPr id="148" name="Text Box 67"/>
          <p:cNvSpPr txBox="1">
            <a:spLocks noChangeArrowheads="1"/>
          </p:cNvSpPr>
          <p:nvPr/>
        </p:nvSpPr>
        <p:spPr bwMode="auto">
          <a:xfrm>
            <a:off x="4095440" y="2925314"/>
            <a:ext cx="1567001" cy="125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l-GR" altLang="el-GR" sz="1000" b="0" dirty="0">
                <a:solidFill>
                  <a:srgbClr val="2C3030"/>
                </a:solidFill>
                <a:latin typeface="Segoe UI Regular"/>
                <a:cs typeface="Segoe UI" panose="020B0502040204020203" pitchFamily="34" charset="0"/>
              </a:rPr>
              <a:t>Αύγουστος</a:t>
            </a:r>
            <a:r>
              <a:rPr lang="en-GB" altLang="el-GR" sz="1000" b="0" dirty="0">
                <a:solidFill>
                  <a:srgbClr val="2C3030"/>
                </a:solidFill>
                <a:latin typeface="Segoe UI Regular"/>
                <a:cs typeface="Segoe UI" panose="020B0502040204020203" pitchFamily="34" charset="0"/>
              </a:rPr>
              <a:t> 2004 </a:t>
            </a:r>
          </a:p>
        </p:txBody>
      </p:sp>
      <p:sp>
        <p:nvSpPr>
          <p:cNvPr id="96" name="Ορθογώνιο 95"/>
          <p:cNvSpPr/>
          <p:nvPr/>
        </p:nvSpPr>
        <p:spPr>
          <a:xfrm>
            <a:off x="2638822" y="1845618"/>
            <a:ext cx="1440000" cy="4319290"/>
          </a:xfrm>
          <a:prstGeom prst="rect">
            <a:avLst/>
          </a:prstGeom>
          <a:solidFill>
            <a:srgbClr val="F2F2F2">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dirty="0"/>
          </a:p>
        </p:txBody>
      </p:sp>
      <p:sp>
        <p:nvSpPr>
          <p:cNvPr id="118" name="Text Box 59"/>
          <p:cNvSpPr txBox="1">
            <a:spLocks noChangeArrowheads="1"/>
          </p:cNvSpPr>
          <p:nvPr/>
        </p:nvSpPr>
        <p:spPr bwMode="auto">
          <a:xfrm>
            <a:off x="2865622" y="3637261"/>
            <a:ext cx="986400" cy="31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ts val="0"/>
              </a:spcBef>
              <a:buClrTx/>
              <a:buFontTx/>
              <a:buNone/>
            </a:pPr>
            <a:r>
              <a:rPr lang="en-GB" altLang="el-GR" sz="1000" b="0" dirty="0">
                <a:latin typeface="Segoe UI Regular"/>
                <a:cs typeface="Segoe UI" panose="020B0502040204020203" pitchFamily="34" charset="0"/>
              </a:rPr>
              <a:t>236</a:t>
            </a:r>
            <a:r>
              <a:rPr lang="el-GR" altLang="el-GR" sz="1000" b="0" dirty="0">
                <a:latin typeface="Segoe UI Regular"/>
                <a:cs typeface="Segoe UI" panose="020B0502040204020203" pitchFamily="34" charset="0"/>
              </a:rPr>
              <a:t>.</a:t>
            </a:r>
            <a:r>
              <a:rPr lang="en-GB" altLang="el-GR" sz="1000" b="0" dirty="0">
                <a:latin typeface="Segoe UI Regular"/>
                <a:cs typeface="Segoe UI" panose="020B0502040204020203" pitchFamily="34" charset="0"/>
              </a:rPr>
              <a:t>125 </a:t>
            </a:r>
            <a:r>
              <a:rPr lang="el-GR" altLang="el-GR" sz="1000" b="0" dirty="0">
                <a:latin typeface="Segoe UI Regular"/>
                <a:cs typeface="Segoe UI" panose="020B0502040204020203" pitchFamily="34" charset="0"/>
              </a:rPr>
              <a:t>οχήματα</a:t>
            </a:r>
            <a:r>
              <a:rPr lang="en-GB" altLang="el-GR" sz="1000" b="0" dirty="0">
                <a:latin typeface="Segoe UI Regular"/>
                <a:cs typeface="Segoe UI" panose="020B0502040204020203" pitchFamily="34" charset="0"/>
              </a:rPr>
              <a:t> </a:t>
            </a:r>
          </a:p>
        </p:txBody>
      </p:sp>
      <p:sp>
        <p:nvSpPr>
          <p:cNvPr id="120" name="Text Box 54"/>
          <p:cNvSpPr txBox="1">
            <a:spLocks noChangeArrowheads="1"/>
          </p:cNvSpPr>
          <p:nvPr/>
        </p:nvSpPr>
        <p:spPr bwMode="auto">
          <a:xfrm>
            <a:off x="2998822" y="1878711"/>
            <a:ext cx="720000" cy="361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0"/>
              </a:spcBef>
              <a:buClrTx/>
              <a:buFontTx/>
              <a:buNone/>
            </a:pPr>
            <a:r>
              <a:rPr lang="en-GB" altLang="el-GR" sz="1000" b="0" dirty="0">
                <a:solidFill>
                  <a:srgbClr val="2C3030"/>
                </a:solidFill>
                <a:latin typeface="Segoe UI Regular"/>
                <a:cs typeface="Segoe UI" panose="020B0502040204020203" pitchFamily="34" charset="0"/>
              </a:rPr>
              <a:t>65.67%</a:t>
            </a:r>
          </a:p>
        </p:txBody>
      </p:sp>
      <p:sp>
        <p:nvSpPr>
          <p:cNvPr id="136" name="Text Box 57"/>
          <p:cNvSpPr txBox="1">
            <a:spLocks noChangeArrowheads="1"/>
          </p:cNvSpPr>
          <p:nvPr/>
        </p:nvSpPr>
        <p:spPr bwMode="auto">
          <a:xfrm>
            <a:off x="2920787" y="3255221"/>
            <a:ext cx="1015688"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000" b="0" dirty="0">
                <a:latin typeface="Segoe UI Regular"/>
                <a:cs typeface="Segoe UI" panose="020B0502040204020203" pitchFamily="34" charset="0"/>
              </a:rPr>
              <a:t>€ 1</a:t>
            </a:r>
            <a:r>
              <a:rPr lang="el-GR" altLang="el-GR" sz="1000" b="0" dirty="0">
                <a:latin typeface="Segoe UI Regular"/>
                <a:cs typeface="Segoe UI" panose="020B0502040204020203" pitchFamily="34" charset="0"/>
              </a:rPr>
              <a:t>,</a:t>
            </a:r>
            <a:r>
              <a:rPr lang="en-GB" altLang="el-GR" sz="1000" b="0" dirty="0">
                <a:latin typeface="Segoe UI Regular"/>
                <a:cs typeface="Segoe UI" panose="020B0502040204020203" pitchFamily="34" charset="0"/>
              </a:rPr>
              <a:t>310 </a:t>
            </a:r>
            <a:r>
              <a:rPr lang="el-GR" altLang="el-GR" sz="1000" dirty="0">
                <a:latin typeface="Segoe UI Regular"/>
                <a:cs typeface="Segoe UI" panose="020B0502040204020203" pitchFamily="34" charset="0"/>
              </a:rPr>
              <a:t>εκ.</a:t>
            </a:r>
            <a:r>
              <a:rPr lang="en-GB" altLang="el-GR" sz="1000" b="0" dirty="0">
                <a:latin typeface="Segoe UI Regular"/>
                <a:cs typeface="Segoe UI" panose="020B0502040204020203" pitchFamily="34" charset="0"/>
              </a:rPr>
              <a:t> </a:t>
            </a:r>
          </a:p>
        </p:txBody>
      </p:sp>
      <p:sp>
        <p:nvSpPr>
          <p:cNvPr id="142" name="Text Box 55"/>
          <p:cNvSpPr txBox="1">
            <a:spLocks noChangeArrowheads="1"/>
          </p:cNvSpPr>
          <p:nvPr/>
        </p:nvSpPr>
        <p:spPr bwMode="auto">
          <a:xfrm>
            <a:off x="2787732" y="2339325"/>
            <a:ext cx="1226966" cy="29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000" b="0" dirty="0">
                <a:solidFill>
                  <a:srgbClr val="2C3030"/>
                </a:solidFill>
                <a:latin typeface="Segoe UI Regular"/>
                <a:cs typeface="Segoe UI" panose="020B0502040204020203" pitchFamily="34" charset="0"/>
              </a:rPr>
              <a:t>2001 – </a:t>
            </a:r>
            <a:r>
              <a:rPr lang="el-GR" altLang="el-GR" sz="1000" b="0" dirty="0">
                <a:solidFill>
                  <a:srgbClr val="2C3030"/>
                </a:solidFill>
                <a:latin typeface="Segoe UI Regular"/>
                <a:cs typeface="Segoe UI" panose="020B0502040204020203" pitchFamily="34" charset="0"/>
              </a:rPr>
              <a:t>Σεπ </a:t>
            </a:r>
            <a:r>
              <a:rPr lang="en-GB" altLang="el-GR" sz="1000" b="0" dirty="0">
                <a:solidFill>
                  <a:srgbClr val="2C3030"/>
                </a:solidFill>
                <a:latin typeface="Segoe UI Regular"/>
                <a:cs typeface="Segoe UI" panose="020B0502040204020203" pitchFamily="34" charset="0"/>
              </a:rPr>
              <a:t>2024</a:t>
            </a:r>
          </a:p>
        </p:txBody>
      </p:sp>
      <p:sp>
        <p:nvSpPr>
          <p:cNvPr id="149" name="Text Box 67"/>
          <p:cNvSpPr txBox="1">
            <a:spLocks noChangeArrowheads="1"/>
          </p:cNvSpPr>
          <p:nvPr/>
        </p:nvSpPr>
        <p:spPr bwMode="auto">
          <a:xfrm>
            <a:off x="2680569" y="2924260"/>
            <a:ext cx="1470421" cy="12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l-GR" altLang="el-GR" sz="1000" b="0" dirty="0">
                <a:solidFill>
                  <a:srgbClr val="2C3030"/>
                </a:solidFill>
                <a:latin typeface="Segoe UI Regular"/>
                <a:cs typeface="Segoe UI" panose="020B0502040204020203" pitchFamily="34" charset="0"/>
              </a:rPr>
              <a:t>Μάρτιος</a:t>
            </a:r>
            <a:r>
              <a:rPr lang="en-GB" altLang="el-GR" sz="1000" b="0" dirty="0">
                <a:solidFill>
                  <a:srgbClr val="2C3030"/>
                </a:solidFill>
                <a:latin typeface="Segoe UI Regular"/>
                <a:cs typeface="Segoe UI" panose="020B0502040204020203" pitchFamily="34" charset="0"/>
              </a:rPr>
              <a:t> 2001</a:t>
            </a:r>
          </a:p>
        </p:txBody>
      </p:sp>
      <p:sp>
        <p:nvSpPr>
          <p:cNvPr id="133" name="Text Box 57"/>
          <p:cNvSpPr txBox="1">
            <a:spLocks noChangeArrowheads="1"/>
          </p:cNvSpPr>
          <p:nvPr/>
        </p:nvSpPr>
        <p:spPr bwMode="auto">
          <a:xfrm>
            <a:off x="10173378" y="3638207"/>
            <a:ext cx="830318" cy="3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000" b="0" dirty="0">
                <a:latin typeface="Segoe UI Regular"/>
                <a:cs typeface="Segoe UI" panose="020B0502040204020203" pitchFamily="34" charset="0"/>
              </a:rPr>
              <a:t>1</a:t>
            </a:r>
            <a:r>
              <a:rPr lang="el-GR" altLang="el-GR" sz="1000" b="0" dirty="0">
                <a:latin typeface="Segoe UI Regular"/>
                <a:cs typeface="Segoe UI" panose="020B0502040204020203" pitchFamily="34" charset="0"/>
              </a:rPr>
              <a:t>.</a:t>
            </a:r>
            <a:r>
              <a:rPr lang="en-GB" altLang="el-GR" sz="1000" b="0" dirty="0">
                <a:latin typeface="Segoe UI Regular"/>
                <a:cs typeface="Segoe UI" panose="020B0502040204020203" pitchFamily="34" charset="0"/>
              </a:rPr>
              <a:t>100 </a:t>
            </a:r>
            <a:r>
              <a:rPr lang="el-GR" altLang="el-GR" sz="1000" b="0" dirty="0">
                <a:latin typeface="Segoe UI Regular"/>
                <a:cs typeface="Segoe UI" panose="020B0502040204020203" pitchFamily="34" charset="0"/>
              </a:rPr>
              <a:t>θέσεις</a:t>
            </a:r>
            <a:endParaRPr lang="en-GB" altLang="el-GR" sz="1000" b="0" dirty="0">
              <a:latin typeface="Segoe UI Regular"/>
              <a:cs typeface="Segoe UI" panose="020B0502040204020203" pitchFamily="34" charset="0"/>
            </a:endParaRPr>
          </a:p>
        </p:txBody>
      </p:sp>
      <p:sp>
        <p:nvSpPr>
          <p:cNvPr id="135" name="Text Box 57"/>
          <p:cNvSpPr txBox="1">
            <a:spLocks noChangeArrowheads="1"/>
          </p:cNvSpPr>
          <p:nvPr/>
        </p:nvSpPr>
        <p:spPr bwMode="auto">
          <a:xfrm>
            <a:off x="10228537" y="1879200"/>
            <a:ext cx="72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000" b="0" dirty="0">
                <a:solidFill>
                  <a:srgbClr val="2C3030"/>
                </a:solidFill>
                <a:latin typeface="Segoe UI Regular"/>
                <a:cs typeface="Segoe UI" panose="020B0502040204020203" pitchFamily="34" charset="0"/>
              </a:rPr>
              <a:t>100.00% </a:t>
            </a:r>
          </a:p>
        </p:txBody>
      </p:sp>
      <p:sp>
        <p:nvSpPr>
          <p:cNvPr id="141" name="Text Box 55"/>
          <p:cNvSpPr txBox="1">
            <a:spLocks noChangeArrowheads="1"/>
          </p:cNvSpPr>
          <p:nvPr/>
        </p:nvSpPr>
        <p:spPr bwMode="auto">
          <a:xfrm>
            <a:off x="10006030" y="3256673"/>
            <a:ext cx="10152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000" b="0" dirty="0">
                <a:latin typeface="Segoe UI Regular"/>
                <a:cs typeface="Segoe UI" panose="020B0502040204020203" pitchFamily="34" charset="0"/>
              </a:rPr>
              <a:t>€ 98</a:t>
            </a:r>
            <a:r>
              <a:rPr lang="el-GR" altLang="el-GR" sz="1000" b="0" dirty="0">
                <a:latin typeface="Segoe UI Regular"/>
                <a:cs typeface="Segoe UI" panose="020B0502040204020203" pitchFamily="34" charset="0"/>
              </a:rPr>
              <a:t>,</a:t>
            </a:r>
            <a:r>
              <a:rPr lang="en-GB" altLang="el-GR" sz="1000" b="0" dirty="0">
                <a:latin typeface="Segoe UI Regular"/>
                <a:cs typeface="Segoe UI" panose="020B0502040204020203" pitchFamily="34" charset="0"/>
              </a:rPr>
              <a:t>6 </a:t>
            </a:r>
            <a:r>
              <a:rPr lang="el-GR" altLang="el-GR" sz="1000" b="0" dirty="0">
                <a:latin typeface="Segoe UI Regular"/>
                <a:cs typeface="Segoe UI" panose="020B0502040204020203" pitchFamily="34" charset="0"/>
              </a:rPr>
              <a:t>εκ.</a:t>
            </a:r>
            <a:endParaRPr lang="en-GB" altLang="el-GR" sz="1000" b="0" dirty="0">
              <a:latin typeface="Segoe UI Regular"/>
              <a:cs typeface="Segoe UI" panose="020B0502040204020203" pitchFamily="34" charset="0"/>
            </a:endParaRPr>
          </a:p>
        </p:txBody>
      </p:sp>
      <p:sp>
        <p:nvSpPr>
          <p:cNvPr id="147" name="Text Box 54"/>
          <p:cNvSpPr txBox="1">
            <a:spLocks noChangeArrowheads="1"/>
          </p:cNvSpPr>
          <p:nvPr/>
        </p:nvSpPr>
        <p:spPr bwMode="auto">
          <a:xfrm>
            <a:off x="9870944" y="2338681"/>
            <a:ext cx="1404624" cy="28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0"/>
              </a:spcBef>
              <a:buClrTx/>
              <a:buFontTx/>
              <a:buNone/>
            </a:pPr>
            <a:r>
              <a:rPr lang="el-GR" altLang="el-GR" sz="1000" b="0" dirty="0">
                <a:solidFill>
                  <a:srgbClr val="2C3030"/>
                </a:solidFill>
                <a:latin typeface="Segoe UI Regular"/>
                <a:cs typeface="Segoe UI" panose="020B0502040204020203" pitchFamily="34" charset="0"/>
              </a:rPr>
              <a:t>Ιαν</a:t>
            </a:r>
            <a:r>
              <a:rPr lang="en-GB" altLang="el-GR" sz="1000" b="0" dirty="0">
                <a:solidFill>
                  <a:srgbClr val="2C3030"/>
                </a:solidFill>
                <a:latin typeface="Segoe UI Regular"/>
                <a:cs typeface="Segoe UI" panose="020B0502040204020203" pitchFamily="34" charset="0"/>
              </a:rPr>
              <a:t> 2021 – </a:t>
            </a:r>
            <a:r>
              <a:rPr lang="el-GR" altLang="el-GR" sz="1000" b="0" dirty="0">
                <a:solidFill>
                  <a:srgbClr val="2C3030"/>
                </a:solidFill>
                <a:latin typeface="Segoe UI Regular"/>
                <a:cs typeface="Segoe UI" panose="020B0502040204020203" pitchFamily="34" charset="0"/>
              </a:rPr>
              <a:t>Δεκ</a:t>
            </a:r>
            <a:r>
              <a:rPr lang="en-GB" altLang="el-GR" sz="1000" b="0" dirty="0">
                <a:solidFill>
                  <a:srgbClr val="2C3030"/>
                </a:solidFill>
                <a:latin typeface="Segoe UI Regular"/>
                <a:cs typeface="Segoe UI" panose="020B0502040204020203" pitchFamily="34" charset="0"/>
              </a:rPr>
              <a:t> 2060 </a:t>
            </a:r>
          </a:p>
        </p:txBody>
      </p:sp>
      <p:sp>
        <p:nvSpPr>
          <p:cNvPr id="150" name="Text Box 67"/>
          <p:cNvSpPr txBox="1">
            <a:spLocks noChangeArrowheads="1"/>
          </p:cNvSpPr>
          <p:nvPr/>
        </p:nvSpPr>
        <p:spPr bwMode="auto">
          <a:xfrm>
            <a:off x="10021437" y="2885472"/>
            <a:ext cx="1163687" cy="2025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l-GR" altLang="el-GR" sz="1000" b="0" dirty="0">
                <a:solidFill>
                  <a:srgbClr val="2C3030"/>
                </a:solidFill>
                <a:latin typeface="Segoe UI Regular"/>
                <a:cs typeface="Segoe UI" panose="020B0502040204020203" pitchFamily="34" charset="0"/>
              </a:rPr>
              <a:t>Ιανουάριο</a:t>
            </a:r>
            <a:r>
              <a:rPr lang="en-GB" altLang="el-GR" sz="1000" b="0" dirty="0">
                <a:solidFill>
                  <a:srgbClr val="2C3030"/>
                </a:solidFill>
                <a:latin typeface="Segoe UI Regular"/>
                <a:cs typeface="Segoe UI" panose="020B0502040204020203" pitchFamily="34" charset="0"/>
              </a:rPr>
              <a:t> 2021 (</a:t>
            </a:r>
            <a:r>
              <a:rPr lang="el-GR" altLang="el-GR" sz="1000" dirty="0">
                <a:solidFill>
                  <a:srgbClr val="2C3030"/>
                </a:solidFill>
                <a:latin typeface="Segoe UI Regular"/>
                <a:cs typeface="Segoe UI" panose="020B0502040204020203" pitchFamily="34" charset="0"/>
              </a:rPr>
              <a:t>μερικώς</a:t>
            </a:r>
            <a:r>
              <a:rPr lang="en-GB" altLang="el-GR" sz="1000" b="0" dirty="0">
                <a:solidFill>
                  <a:srgbClr val="2C3030"/>
                </a:solidFill>
                <a:latin typeface="Segoe UI Regular"/>
                <a:cs typeface="Segoe UI" panose="020B0502040204020203" pitchFamily="34" charset="0"/>
              </a:rPr>
              <a:t>)</a:t>
            </a:r>
          </a:p>
        </p:txBody>
      </p:sp>
      <p:sp>
        <p:nvSpPr>
          <p:cNvPr id="124" name="Text Box 54"/>
          <p:cNvSpPr txBox="1">
            <a:spLocks noChangeArrowheads="1"/>
          </p:cNvSpPr>
          <p:nvPr/>
        </p:nvSpPr>
        <p:spPr bwMode="auto">
          <a:xfrm>
            <a:off x="5940819" y="1879200"/>
            <a:ext cx="72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0"/>
              </a:spcBef>
              <a:buClrTx/>
              <a:buFontTx/>
              <a:buNone/>
            </a:pPr>
            <a:r>
              <a:rPr lang="en-GB" altLang="el-GR" sz="1000" b="0" dirty="0">
                <a:solidFill>
                  <a:srgbClr val="2C3030"/>
                </a:solidFill>
                <a:latin typeface="Segoe UI Regular"/>
                <a:cs typeface="Segoe UI" panose="020B0502040204020203" pitchFamily="34" charset="0"/>
              </a:rPr>
              <a:t>71.67%</a:t>
            </a:r>
          </a:p>
        </p:txBody>
      </p:sp>
      <p:sp>
        <p:nvSpPr>
          <p:cNvPr id="125" name="Text Box 55"/>
          <p:cNvSpPr txBox="1">
            <a:spLocks noChangeArrowheads="1"/>
          </p:cNvSpPr>
          <p:nvPr/>
        </p:nvSpPr>
        <p:spPr bwMode="auto">
          <a:xfrm>
            <a:off x="5770978" y="3638207"/>
            <a:ext cx="986400" cy="3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000" b="0" dirty="0">
                <a:solidFill>
                  <a:srgbClr val="2C3030"/>
                </a:solidFill>
                <a:latin typeface="Segoe UI Regular"/>
                <a:cs typeface="Segoe UI" panose="020B0502040204020203" pitchFamily="34" charset="0"/>
              </a:rPr>
              <a:t>50</a:t>
            </a:r>
            <a:r>
              <a:rPr lang="el-GR" altLang="el-GR" sz="1000" b="0" dirty="0">
                <a:solidFill>
                  <a:srgbClr val="2C3030"/>
                </a:solidFill>
                <a:latin typeface="Segoe UI Regular"/>
                <a:cs typeface="Segoe UI" panose="020B0502040204020203" pitchFamily="34" charset="0"/>
              </a:rPr>
              <a:t>.</a:t>
            </a:r>
            <a:r>
              <a:rPr lang="en-GB" altLang="el-GR" sz="1000" b="0" dirty="0">
                <a:solidFill>
                  <a:srgbClr val="2C3030"/>
                </a:solidFill>
                <a:latin typeface="Segoe UI Regular"/>
                <a:cs typeface="Segoe UI" panose="020B0502040204020203" pitchFamily="34" charset="0"/>
              </a:rPr>
              <a:t>477 </a:t>
            </a:r>
            <a:r>
              <a:rPr lang="el-GR" altLang="el-GR" sz="1000" b="0" dirty="0">
                <a:solidFill>
                  <a:srgbClr val="2C3030"/>
                </a:solidFill>
                <a:latin typeface="Segoe UI Regular"/>
                <a:cs typeface="Segoe UI" panose="020B0502040204020203" pitchFamily="34" charset="0"/>
              </a:rPr>
              <a:t>οχήματα</a:t>
            </a:r>
            <a:endParaRPr lang="en-GB" altLang="el-GR" sz="1000" b="0" dirty="0">
              <a:solidFill>
                <a:srgbClr val="2C3030"/>
              </a:solidFill>
              <a:latin typeface="Segoe UI Regular"/>
              <a:cs typeface="Segoe UI" panose="020B0502040204020203" pitchFamily="34" charset="0"/>
            </a:endParaRPr>
          </a:p>
        </p:txBody>
      </p:sp>
      <p:sp>
        <p:nvSpPr>
          <p:cNvPr id="138" name="Text Box 55"/>
          <p:cNvSpPr txBox="1">
            <a:spLocks noChangeArrowheads="1"/>
          </p:cNvSpPr>
          <p:nvPr/>
        </p:nvSpPr>
        <p:spPr bwMode="auto">
          <a:xfrm>
            <a:off x="5707219" y="3256673"/>
            <a:ext cx="10152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endParaRPr lang="en-GB" altLang="el-GR" sz="1000" b="0" dirty="0">
              <a:latin typeface="Segoe UI Regular"/>
              <a:cs typeface="Segoe UI" panose="020B0502040204020203" pitchFamily="34" charset="0"/>
            </a:endParaRPr>
          </a:p>
          <a:p>
            <a:pPr algn="ctr" eaLnBrk="1" hangingPunct="1">
              <a:spcBef>
                <a:spcPct val="50000"/>
              </a:spcBef>
              <a:buClrTx/>
              <a:buFontTx/>
              <a:buNone/>
            </a:pPr>
            <a:r>
              <a:rPr lang="en-GB" altLang="el-GR" sz="1000" b="0" dirty="0">
                <a:latin typeface="Segoe UI Regular"/>
                <a:cs typeface="Segoe UI" panose="020B0502040204020203" pitchFamily="34" charset="0"/>
              </a:rPr>
              <a:t>€ 1</a:t>
            </a:r>
            <a:r>
              <a:rPr lang="el-GR" altLang="el-GR" sz="1000" b="0" dirty="0">
                <a:latin typeface="Segoe UI Regular"/>
                <a:cs typeface="Segoe UI" panose="020B0502040204020203" pitchFamily="34" charset="0"/>
              </a:rPr>
              <a:t>,</a:t>
            </a:r>
            <a:r>
              <a:rPr lang="en-GB" altLang="el-GR" sz="1000" b="0" dirty="0">
                <a:latin typeface="Segoe UI Regular"/>
                <a:cs typeface="Segoe UI" panose="020B0502040204020203" pitchFamily="34" charset="0"/>
              </a:rPr>
              <a:t>0 </a:t>
            </a:r>
            <a:r>
              <a:rPr lang="el-GR" altLang="el-GR" sz="1000" b="0" dirty="0">
                <a:latin typeface="Segoe UI Regular"/>
                <a:cs typeface="Segoe UI" panose="020B0502040204020203" pitchFamily="34" charset="0"/>
              </a:rPr>
              <a:t>δις</a:t>
            </a:r>
            <a:endParaRPr lang="en-GB" altLang="el-GR" sz="1000" b="0" dirty="0">
              <a:latin typeface="Segoe UI Regular"/>
              <a:cs typeface="Segoe UI" panose="020B0502040204020203" pitchFamily="34" charset="0"/>
            </a:endParaRPr>
          </a:p>
          <a:p>
            <a:pPr algn="ctr" eaLnBrk="1" hangingPunct="1">
              <a:spcBef>
                <a:spcPct val="50000"/>
              </a:spcBef>
              <a:buClrTx/>
              <a:buFontTx/>
              <a:buNone/>
            </a:pPr>
            <a:endParaRPr lang="en-GB" altLang="el-GR" sz="1000" b="0" dirty="0">
              <a:latin typeface="Segoe UI Regular"/>
              <a:cs typeface="Segoe UI" panose="020B0502040204020203" pitchFamily="34" charset="0"/>
            </a:endParaRPr>
          </a:p>
        </p:txBody>
      </p:sp>
      <p:sp>
        <p:nvSpPr>
          <p:cNvPr id="144" name="Text Box 55"/>
          <p:cNvSpPr txBox="1">
            <a:spLocks noChangeArrowheads="1"/>
          </p:cNvSpPr>
          <p:nvPr/>
        </p:nvSpPr>
        <p:spPr bwMode="auto">
          <a:xfrm>
            <a:off x="5693577" y="2338680"/>
            <a:ext cx="1202667" cy="3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000" b="0" dirty="0">
                <a:solidFill>
                  <a:srgbClr val="2C3030"/>
                </a:solidFill>
                <a:latin typeface="Segoe UI Regular"/>
                <a:cs typeface="Segoe UI" panose="020B0502040204020203" pitchFamily="34" charset="0"/>
              </a:rPr>
              <a:t>2008 – </a:t>
            </a:r>
            <a:r>
              <a:rPr lang="el-GR" altLang="el-GR" sz="1000" b="0" dirty="0">
                <a:solidFill>
                  <a:srgbClr val="2C3030"/>
                </a:solidFill>
                <a:latin typeface="Segoe UI Regular"/>
                <a:cs typeface="Segoe UI" panose="020B0502040204020203" pitchFamily="34" charset="0"/>
              </a:rPr>
              <a:t>Μαρ</a:t>
            </a:r>
            <a:r>
              <a:rPr lang="en-GB" altLang="el-GR" sz="1000" b="0" dirty="0">
                <a:solidFill>
                  <a:srgbClr val="2C3030"/>
                </a:solidFill>
                <a:latin typeface="Segoe UI Regular"/>
                <a:cs typeface="Segoe UI" panose="020B0502040204020203" pitchFamily="34" charset="0"/>
              </a:rPr>
              <a:t> 2038</a:t>
            </a:r>
          </a:p>
        </p:txBody>
      </p:sp>
      <p:sp>
        <p:nvSpPr>
          <p:cNvPr id="151" name="Text Box 67"/>
          <p:cNvSpPr txBox="1">
            <a:spLocks noChangeArrowheads="1"/>
          </p:cNvSpPr>
          <p:nvPr/>
        </p:nvSpPr>
        <p:spPr bwMode="auto">
          <a:xfrm>
            <a:off x="5558698" y="2925314"/>
            <a:ext cx="1346675" cy="12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l-GR" altLang="el-GR" sz="1000" b="0" dirty="0">
                <a:solidFill>
                  <a:srgbClr val="2C3030"/>
                </a:solidFill>
                <a:latin typeface="Segoe UI Regular"/>
                <a:cs typeface="Segoe UI" panose="020B0502040204020203" pitchFamily="34" charset="0"/>
              </a:rPr>
              <a:t>Δεκέμβριος</a:t>
            </a:r>
            <a:r>
              <a:rPr lang="en-GB" altLang="el-GR" sz="1000" b="0" dirty="0">
                <a:solidFill>
                  <a:srgbClr val="2C3030"/>
                </a:solidFill>
                <a:latin typeface="Segoe UI Regular"/>
                <a:cs typeface="Segoe UI" panose="020B0502040204020203" pitchFamily="34" charset="0"/>
              </a:rPr>
              <a:t> 2016</a:t>
            </a:r>
          </a:p>
        </p:txBody>
      </p:sp>
      <p:sp>
        <p:nvSpPr>
          <p:cNvPr id="130" name="Text Box 54"/>
          <p:cNvSpPr txBox="1">
            <a:spLocks noChangeArrowheads="1"/>
          </p:cNvSpPr>
          <p:nvPr/>
        </p:nvSpPr>
        <p:spPr bwMode="auto">
          <a:xfrm>
            <a:off x="8752184" y="1879200"/>
            <a:ext cx="72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0"/>
              </a:spcBef>
              <a:buClrTx/>
              <a:buFontTx/>
              <a:buNone/>
            </a:pPr>
            <a:r>
              <a:rPr lang="en-GB" altLang="el-GR" sz="1000" b="0" dirty="0">
                <a:solidFill>
                  <a:srgbClr val="2C3030"/>
                </a:solidFill>
                <a:latin typeface="Segoe UI Regular"/>
                <a:cs typeface="Segoe UI" panose="020B0502040204020203" pitchFamily="34" charset="0"/>
              </a:rPr>
              <a:t>17.00%</a:t>
            </a:r>
          </a:p>
        </p:txBody>
      </p:sp>
      <p:sp>
        <p:nvSpPr>
          <p:cNvPr id="131" name="Text Box 55"/>
          <p:cNvSpPr txBox="1">
            <a:spLocks noChangeArrowheads="1"/>
          </p:cNvSpPr>
          <p:nvPr/>
        </p:nvSpPr>
        <p:spPr bwMode="auto">
          <a:xfrm>
            <a:off x="8618984" y="3638207"/>
            <a:ext cx="986400" cy="3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000" b="0" dirty="0">
                <a:latin typeface="Segoe UI Regular"/>
                <a:cs typeface="Segoe UI" panose="020B0502040204020203" pitchFamily="34" charset="0"/>
              </a:rPr>
              <a:t>141</a:t>
            </a:r>
            <a:r>
              <a:rPr lang="el-GR" altLang="el-GR" sz="1000" b="0" dirty="0">
                <a:latin typeface="Segoe UI Regular"/>
                <a:cs typeface="Segoe UI" panose="020B0502040204020203" pitchFamily="34" charset="0"/>
              </a:rPr>
              <a:t>.</a:t>
            </a:r>
            <a:r>
              <a:rPr lang="en-GB" altLang="el-GR" sz="1000" b="0" dirty="0">
                <a:latin typeface="Segoe UI Regular"/>
                <a:cs typeface="Segoe UI" panose="020B0502040204020203" pitchFamily="34" charset="0"/>
              </a:rPr>
              <a:t>930 </a:t>
            </a:r>
            <a:r>
              <a:rPr lang="el-GR" altLang="el-GR" sz="1000" b="0" dirty="0">
                <a:latin typeface="Segoe UI Regular"/>
                <a:cs typeface="Segoe UI" panose="020B0502040204020203" pitchFamily="34" charset="0"/>
              </a:rPr>
              <a:t>οχήματα</a:t>
            </a:r>
            <a:endParaRPr lang="en-GB" altLang="el-GR" sz="1000" b="0" dirty="0">
              <a:latin typeface="Segoe UI Regular"/>
              <a:cs typeface="Segoe UI" panose="020B0502040204020203" pitchFamily="34" charset="0"/>
            </a:endParaRPr>
          </a:p>
        </p:txBody>
      </p:sp>
      <p:sp>
        <p:nvSpPr>
          <p:cNvPr id="140" name="Text Box 55"/>
          <p:cNvSpPr txBox="1">
            <a:spLocks noChangeArrowheads="1"/>
          </p:cNvSpPr>
          <p:nvPr/>
        </p:nvSpPr>
        <p:spPr bwMode="auto">
          <a:xfrm>
            <a:off x="8417436" y="3256673"/>
            <a:ext cx="142029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000" b="0" dirty="0">
                <a:latin typeface="Segoe UI Regular"/>
                <a:cs typeface="Segoe UI" panose="020B0502040204020203" pitchFamily="34" charset="0"/>
              </a:rPr>
              <a:t>€ 2</a:t>
            </a:r>
            <a:r>
              <a:rPr lang="el-GR" altLang="el-GR" sz="1000" b="0" dirty="0">
                <a:latin typeface="Segoe UI Regular"/>
                <a:cs typeface="Segoe UI" panose="020B0502040204020203" pitchFamily="34" charset="0"/>
              </a:rPr>
              <a:t>,</a:t>
            </a:r>
            <a:r>
              <a:rPr lang="en-GB" altLang="el-GR" sz="1000" b="0" dirty="0">
                <a:latin typeface="Segoe UI Regular"/>
                <a:cs typeface="Segoe UI" panose="020B0502040204020203" pitchFamily="34" charset="0"/>
              </a:rPr>
              <a:t>1 </a:t>
            </a:r>
            <a:r>
              <a:rPr lang="el-GR" altLang="el-GR" sz="1000" b="0" dirty="0">
                <a:latin typeface="Segoe UI Regular"/>
                <a:cs typeface="Segoe UI" panose="020B0502040204020203" pitchFamily="34" charset="0"/>
              </a:rPr>
              <a:t>δις</a:t>
            </a:r>
            <a:r>
              <a:rPr lang="en-GB" altLang="el-GR" sz="1000" b="0" dirty="0">
                <a:latin typeface="Segoe UI Regular"/>
                <a:cs typeface="Segoe UI" panose="020B0502040204020203" pitchFamily="34" charset="0"/>
              </a:rPr>
              <a:t> + € 0</a:t>
            </a:r>
            <a:r>
              <a:rPr lang="el-GR" altLang="el-GR" sz="1000" b="0" dirty="0">
                <a:latin typeface="Segoe UI Regular"/>
                <a:cs typeface="Segoe UI" panose="020B0502040204020203" pitchFamily="34" charset="0"/>
              </a:rPr>
              <a:t>,</a:t>
            </a:r>
            <a:r>
              <a:rPr lang="en-GB" altLang="el-GR" sz="1000" b="0" dirty="0">
                <a:latin typeface="Segoe UI Regular"/>
                <a:cs typeface="Segoe UI" panose="020B0502040204020203" pitchFamily="34" charset="0"/>
              </a:rPr>
              <a:t>3 </a:t>
            </a:r>
            <a:r>
              <a:rPr lang="el-GR" altLang="el-GR" sz="1000" b="0" dirty="0">
                <a:latin typeface="Segoe UI Regular"/>
                <a:cs typeface="Segoe UI" panose="020B0502040204020203" pitchFamily="34" charset="0"/>
              </a:rPr>
              <a:t>δις</a:t>
            </a:r>
            <a:endParaRPr lang="en-GB" altLang="el-GR" sz="1000" b="0" dirty="0">
              <a:latin typeface="Segoe UI Regular"/>
              <a:cs typeface="Segoe UI" panose="020B0502040204020203" pitchFamily="34" charset="0"/>
            </a:endParaRPr>
          </a:p>
        </p:txBody>
      </p:sp>
      <p:sp>
        <p:nvSpPr>
          <p:cNvPr id="146" name="Text Box 55"/>
          <p:cNvSpPr txBox="1">
            <a:spLocks noChangeArrowheads="1"/>
          </p:cNvSpPr>
          <p:nvPr/>
        </p:nvSpPr>
        <p:spPr bwMode="auto">
          <a:xfrm>
            <a:off x="8302584" y="2239200"/>
            <a:ext cx="1649994" cy="5044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ts val="0"/>
              </a:spcBef>
              <a:buClrTx/>
              <a:buFontTx/>
              <a:buNone/>
            </a:pPr>
            <a:r>
              <a:rPr lang="en-GB" altLang="el-GR" sz="1000" b="0" dirty="0">
                <a:solidFill>
                  <a:srgbClr val="2C3030"/>
                </a:solidFill>
                <a:latin typeface="Segoe UI Regular"/>
                <a:cs typeface="Segoe UI" panose="020B0502040204020203" pitchFamily="34" charset="0"/>
              </a:rPr>
              <a:t>2008 – </a:t>
            </a:r>
            <a:r>
              <a:rPr lang="el-GR" altLang="el-GR" sz="1000" b="0" dirty="0">
                <a:solidFill>
                  <a:srgbClr val="2C3030"/>
                </a:solidFill>
                <a:latin typeface="Segoe UI Regular"/>
                <a:cs typeface="Segoe UI" panose="020B0502040204020203" pitchFamily="34" charset="0"/>
              </a:rPr>
              <a:t>παράταση</a:t>
            </a:r>
            <a:endParaRPr lang="en-GB" altLang="el-GR" sz="1000" b="0" dirty="0">
              <a:solidFill>
                <a:srgbClr val="2C3030"/>
              </a:solidFill>
              <a:latin typeface="Segoe UI Regular"/>
              <a:cs typeface="Segoe UI" panose="020B0502040204020203" pitchFamily="34" charset="0"/>
            </a:endParaRPr>
          </a:p>
          <a:p>
            <a:pPr algn="ctr" eaLnBrk="1" hangingPunct="1">
              <a:spcBef>
                <a:spcPts val="0"/>
              </a:spcBef>
              <a:buClrTx/>
              <a:buFontTx/>
              <a:buNone/>
            </a:pPr>
            <a:r>
              <a:rPr lang="en-GB" altLang="el-GR" sz="1000" b="0" dirty="0">
                <a:solidFill>
                  <a:srgbClr val="2C3030"/>
                </a:solidFill>
                <a:latin typeface="Segoe UI Regular"/>
                <a:cs typeface="Segoe UI" panose="020B0502040204020203" pitchFamily="34" charset="0"/>
              </a:rPr>
              <a:t>2044 + 74</a:t>
            </a:r>
            <a:r>
              <a:rPr lang="el-GR" altLang="el-GR" sz="1000" b="0" dirty="0">
                <a:solidFill>
                  <a:srgbClr val="2C3030"/>
                </a:solidFill>
                <a:latin typeface="Segoe UI Regular"/>
                <a:cs typeface="Segoe UI" panose="020B0502040204020203" pitchFamily="34" charset="0"/>
              </a:rPr>
              <a:t>Χλμ.</a:t>
            </a:r>
            <a:r>
              <a:rPr lang="en-GB" altLang="el-GR" sz="1000" b="0" dirty="0">
                <a:solidFill>
                  <a:srgbClr val="2C3030"/>
                </a:solidFill>
                <a:latin typeface="Segoe UI Regular"/>
                <a:cs typeface="Segoe UI" panose="020B0502040204020203" pitchFamily="34" charset="0"/>
              </a:rPr>
              <a:t> </a:t>
            </a:r>
          </a:p>
          <a:p>
            <a:pPr algn="ctr" eaLnBrk="1" hangingPunct="1">
              <a:spcBef>
                <a:spcPts val="0"/>
              </a:spcBef>
              <a:buClrTx/>
              <a:buFontTx/>
              <a:buNone/>
            </a:pPr>
            <a:r>
              <a:rPr lang="el-GR" altLang="el-GR" sz="1000" b="0" dirty="0">
                <a:solidFill>
                  <a:srgbClr val="2C3030"/>
                </a:solidFill>
                <a:latin typeface="Segoe UI Regular"/>
                <a:cs typeface="Segoe UI" panose="020B0502040204020203" pitchFamily="34" charset="0"/>
              </a:rPr>
              <a:t>Νέος </a:t>
            </a:r>
            <a:r>
              <a:rPr lang="el-GR" altLang="el-GR" sz="1000" b="0" dirty="0" err="1">
                <a:solidFill>
                  <a:srgbClr val="2C3030"/>
                </a:solidFill>
                <a:latin typeface="Segoe UI Regular"/>
                <a:cs typeface="Segoe UI" panose="020B0502040204020203" pitchFamily="34" charset="0"/>
              </a:rPr>
              <a:t>αυτοκ</a:t>
            </a:r>
            <a:r>
              <a:rPr lang="el-GR" altLang="el-GR" sz="1000" dirty="0">
                <a:solidFill>
                  <a:srgbClr val="2C3030"/>
                </a:solidFill>
                <a:latin typeface="Segoe UI Regular"/>
                <a:cs typeface="Segoe UI" panose="020B0502040204020203" pitchFamily="34" charset="0"/>
              </a:rPr>
              <a:t>.</a:t>
            </a:r>
            <a:endParaRPr lang="en-GB" altLang="el-GR" sz="1000" b="0" dirty="0">
              <a:solidFill>
                <a:srgbClr val="2C3030"/>
              </a:solidFill>
              <a:latin typeface="Segoe UI Regular"/>
              <a:cs typeface="Segoe UI" panose="020B0502040204020203" pitchFamily="34" charset="0"/>
            </a:endParaRPr>
          </a:p>
        </p:txBody>
      </p:sp>
      <p:sp>
        <p:nvSpPr>
          <p:cNvPr id="152" name="Text Box 67"/>
          <p:cNvSpPr txBox="1">
            <a:spLocks noChangeArrowheads="1"/>
          </p:cNvSpPr>
          <p:nvPr/>
        </p:nvSpPr>
        <p:spPr bwMode="auto">
          <a:xfrm>
            <a:off x="8344629" y="2925314"/>
            <a:ext cx="1567001" cy="12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l-GR" altLang="el-GR" sz="1000" b="0" dirty="0">
                <a:solidFill>
                  <a:srgbClr val="2C3030"/>
                </a:solidFill>
                <a:latin typeface="Segoe UI Regular"/>
                <a:cs typeface="Segoe UI" panose="020B0502040204020203" pitchFamily="34" charset="0"/>
              </a:rPr>
              <a:t>Σεπτέμβριος</a:t>
            </a:r>
            <a:r>
              <a:rPr lang="en-GB" altLang="el-GR" sz="1000" b="0" dirty="0">
                <a:solidFill>
                  <a:srgbClr val="2C3030"/>
                </a:solidFill>
                <a:latin typeface="Segoe UI Regular"/>
                <a:cs typeface="Segoe UI" panose="020B0502040204020203" pitchFamily="34" charset="0"/>
              </a:rPr>
              <a:t> 2017</a:t>
            </a:r>
          </a:p>
        </p:txBody>
      </p:sp>
      <p:sp>
        <p:nvSpPr>
          <p:cNvPr id="127" name="Text Box 54"/>
          <p:cNvSpPr txBox="1">
            <a:spLocks noChangeArrowheads="1"/>
          </p:cNvSpPr>
          <p:nvPr/>
        </p:nvSpPr>
        <p:spPr bwMode="auto">
          <a:xfrm>
            <a:off x="7326957" y="1879200"/>
            <a:ext cx="720000" cy="36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0"/>
              </a:spcBef>
              <a:buClrTx/>
              <a:buFontTx/>
              <a:buNone/>
            </a:pPr>
            <a:r>
              <a:rPr lang="en-GB" altLang="el-GR" sz="1000" b="0" dirty="0">
                <a:solidFill>
                  <a:srgbClr val="2C3030"/>
                </a:solidFill>
                <a:latin typeface="Segoe UI Regular"/>
                <a:cs typeface="Segoe UI" panose="020B0502040204020203" pitchFamily="34" charset="0"/>
              </a:rPr>
              <a:t>22.22%</a:t>
            </a:r>
          </a:p>
        </p:txBody>
      </p:sp>
      <p:sp>
        <p:nvSpPr>
          <p:cNvPr id="128" name="Text Box 55"/>
          <p:cNvSpPr txBox="1">
            <a:spLocks noChangeArrowheads="1"/>
          </p:cNvSpPr>
          <p:nvPr/>
        </p:nvSpPr>
        <p:spPr bwMode="auto">
          <a:xfrm>
            <a:off x="7193757" y="3638207"/>
            <a:ext cx="986400" cy="3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000" b="0" dirty="0">
                <a:solidFill>
                  <a:srgbClr val="2C3030"/>
                </a:solidFill>
                <a:latin typeface="Segoe UI Regular"/>
                <a:cs typeface="Segoe UI" panose="020B0502040204020203" pitchFamily="34" charset="0"/>
              </a:rPr>
              <a:t>67</a:t>
            </a:r>
            <a:r>
              <a:rPr lang="el-GR" altLang="el-GR" sz="1000" b="0" dirty="0">
                <a:solidFill>
                  <a:srgbClr val="2C3030"/>
                </a:solidFill>
                <a:latin typeface="Segoe UI Regular"/>
                <a:cs typeface="Segoe UI" panose="020B0502040204020203" pitchFamily="34" charset="0"/>
              </a:rPr>
              <a:t>.</a:t>
            </a:r>
            <a:r>
              <a:rPr lang="en-GB" altLang="el-GR" sz="1000" b="0" dirty="0">
                <a:solidFill>
                  <a:srgbClr val="2C3030"/>
                </a:solidFill>
                <a:latin typeface="Segoe UI Regular"/>
                <a:cs typeface="Segoe UI" panose="020B0502040204020203" pitchFamily="34" charset="0"/>
              </a:rPr>
              <a:t>630 </a:t>
            </a:r>
            <a:r>
              <a:rPr lang="el-GR" altLang="el-GR" sz="1000" b="0" dirty="0">
                <a:solidFill>
                  <a:srgbClr val="2C3030"/>
                </a:solidFill>
                <a:latin typeface="Segoe UI Regular"/>
                <a:cs typeface="Segoe UI" panose="020B0502040204020203" pitchFamily="34" charset="0"/>
              </a:rPr>
              <a:t>οχήματα</a:t>
            </a:r>
            <a:endParaRPr lang="en-GB" altLang="el-GR" sz="1000" b="0" dirty="0">
              <a:solidFill>
                <a:srgbClr val="2C3030"/>
              </a:solidFill>
              <a:latin typeface="Segoe UI Regular"/>
              <a:cs typeface="Segoe UI" panose="020B0502040204020203" pitchFamily="34" charset="0"/>
            </a:endParaRPr>
          </a:p>
        </p:txBody>
      </p:sp>
      <p:sp>
        <p:nvSpPr>
          <p:cNvPr id="139" name="Text Box 55"/>
          <p:cNvSpPr txBox="1">
            <a:spLocks noChangeArrowheads="1"/>
          </p:cNvSpPr>
          <p:nvPr/>
        </p:nvSpPr>
        <p:spPr bwMode="auto">
          <a:xfrm>
            <a:off x="7180591" y="3256673"/>
            <a:ext cx="1015200" cy="25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000" b="0" dirty="0">
                <a:latin typeface="Segoe UI Regular"/>
                <a:cs typeface="Segoe UI" panose="020B0502040204020203" pitchFamily="34" charset="0"/>
              </a:rPr>
              <a:t>€ 1</a:t>
            </a:r>
            <a:r>
              <a:rPr lang="el-GR" altLang="el-GR" sz="1000" b="0" dirty="0">
                <a:latin typeface="Segoe UI Regular"/>
                <a:cs typeface="Segoe UI" panose="020B0502040204020203" pitchFamily="34" charset="0"/>
              </a:rPr>
              <a:t>,</a:t>
            </a:r>
            <a:r>
              <a:rPr lang="en-GB" altLang="el-GR" sz="1000" b="0" dirty="0">
                <a:latin typeface="Segoe UI Regular"/>
                <a:cs typeface="Segoe UI" panose="020B0502040204020203" pitchFamily="34" charset="0"/>
              </a:rPr>
              <a:t>6 </a:t>
            </a:r>
            <a:r>
              <a:rPr lang="el-GR" altLang="el-GR" sz="1000" b="0" dirty="0">
                <a:latin typeface="Segoe UI Regular"/>
                <a:cs typeface="Segoe UI" panose="020B0502040204020203" pitchFamily="34" charset="0"/>
              </a:rPr>
              <a:t>δις</a:t>
            </a:r>
            <a:endParaRPr lang="en-GB" altLang="el-GR" sz="1000" b="0" dirty="0">
              <a:latin typeface="Segoe UI Regular"/>
              <a:cs typeface="Segoe UI" panose="020B0502040204020203" pitchFamily="34" charset="0"/>
            </a:endParaRPr>
          </a:p>
        </p:txBody>
      </p:sp>
      <p:sp>
        <p:nvSpPr>
          <p:cNvPr id="145" name="Text Box 55"/>
          <p:cNvSpPr txBox="1">
            <a:spLocks noChangeArrowheads="1"/>
          </p:cNvSpPr>
          <p:nvPr/>
        </p:nvSpPr>
        <p:spPr bwMode="auto">
          <a:xfrm>
            <a:off x="7108538" y="2338681"/>
            <a:ext cx="1214535" cy="26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a:spcBef>
                <a:spcPct val="50000"/>
              </a:spcBef>
            </a:pPr>
            <a:r>
              <a:rPr lang="en-GB" altLang="el-GR" sz="1000" b="0" dirty="0">
                <a:solidFill>
                  <a:srgbClr val="2C3030"/>
                </a:solidFill>
                <a:latin typeface="Segoe UI Regular"/>
                <a:cs typeface="Segoe UI" panose="020B0502040204020203" pitchFamily="34" charset="0"/>
              </a:rPr>
              <a:t>2008 – </a:t>
            </a:r>
            <a:r>
              <a:rPr lang="el-GR" altLang="el-GR" sz="1000" dirty="0">
                <a:solidFill>
                  <a:srgbClr val="2C3030"/>
                </a:solidFill>
                <a:latin typeface="Segoe UI Regular"/>
                <a:cs typeface="Segoe UI" panose="020B0502040204020203" pitchFamily="34" charset="0"/>
              </a:rPr>
              <a:t>Μαρ</a:t>
            </a:r>
            <a:r>
              <a:rPr lang="en-GB" altLang="el-GR" sz="1000" dirty="0">
                <a:solidFill>
                  <a:srgbClr val="2C3030"/>
                </a:solidFill>
                <a:latin typeface="Segoe UI Regular"/>
                <a:cs typeface="Segoe UI" panose="020B0502040204020203" pitchFamily="34" charset="0"/>
              </a:rPr>
              <a:t> 2038</a:t>
            </a:r>
            <a:endParaRPr lang="en-GB" altLang="el-GR" sz="1000" b="0" dirty="0">
              <a:solidFill>
                <a:srgbClr val="2C3030"/>
              </a:solidFill>
              <a:latin typeface="Segoe UI Regular"/>
              <a:cs typeface="Segoe UI" panose="020B0502040204020203" pitchFamily="34" charset="0"/>
            </a:endParaRPr>
          </a:p>
        </p:txBody>
      </p:sp>
      <p:sp>
        <p:nvSpPr>
          <p:cNvPr id="153" name="Text Box 67"/>
          <p:cNvSpPr txBox="1">
            <a:spLocks noChangeArrowheads="1"/>
          </p:cNvSpPr>
          <p:nvPr/>
        </p:nvSpPr>
        <p:spPr bwMode="auto">
          <a:xfrm>
            <a:off x="7068357" y="2925314"/>
            <a:ext cx="1221564" cy="134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l-GR" altLang="el-GR" sz="1000" b="0" dirty="0">
                <a:solidFill>
                  <a:srgbClr val="2C3030"/>
                </a:solidFill>
                <a:latin typeface="Segoe UI Regular"/>
                <a:cs typeface="Segoe UI" panose="020B0502040204020203" pitchFamily="34" charset="0"/>
              </a:rPr>
              <a:t>Σεπτέμβριος</a:t>
            </a:r>
            <a:r>
              <a:rPr lang="en-GB" altLang="el-GR" sz="1000" b="0" dirty="0">
                <a:solidFill>
                  <a:srgbClr val="2C3030"/>
                </a:solidFill>
                <a:latin typeface="Segoe UI Regular"/>
                <a:cs typeface="Segoe UI" panose="020B0502040204020203" pitchFamily="34" charset="0"/>
              </a:rPr>
              <a:t> 2017</a:t>
            </a:r>
          </a:p>
        </p:txBody>
      </p:sp>
      <p:sp>
        <p:nvSpPr>
          <p:cNvPr id="154" name="Text Box 63"/>
          <p:cNvSpPr txBox="1">
            <a:spLocks noChangeArrowheads="1"/>
          </p:cNvSpPr>
          <p:nvPr/>
        </p:nvSpPr>
        <p:spPr bwMode="auto">
          <a:xfrm>
            <a:off x="2731304" y="4653930"/>
            <a:ext cx="1367548" cy="1034531"/>
          </a:xfrm>
          <a:prstGeom prst="rect">
            <a:avLst/>
          </a:prstGeom>
          <a:noFill/>
          <a:ln w="9525" cmpd="dbl">
            <a:no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spcBef>
                <a:spcPct val="50000"/>
              </a:spcBef>
            </a:pPr>
            <a:r>
              <a:rPr lang="el-GR" altLang="el-GR" sz="950" dirty="0">
                <a:latin typeface="Segoe UI Regular"/>
                <a:cs typeface="Segoe UI" panose="020B0502040204020203" pitchFamily="34" charset="0"/>
              </a:rPr>
              <a:t>Συνδέει τον περιφερειακό δακτύλιο της ευρύτερης μητροπολιτικής περιοχής της Αθήνας</a:t>
            </a:r>
            <a:endParaRPr lang="en-GB" altLang="el-GR" sz="950" b="0" dirty="0">
              <a:latin typeface="Segoe UI Regular"/>
              <a:cs typeface="Segoe UI" panose="020B0502040204020203" pitchFamily="34" charset="0"/>
            </a:endParaRPr>
          </a:p>
        </p:txBody>
      </p:sp>
      <p:sp>
        <p:nvSpPr>
          <p:cNvPr id="155" name="Text Box 75"/>
          <p:cNvSpPr txBox="1">
            <a:spLocks noChangeArrowheads="1"/>
          </p:cNvSpPr>
          <p:nvPr/>
        </p:nvSpPr>
        <p:spPr bwMode="auto">
          <a:xfrm>
            <a:off x="4197378" y="4789159"/>
            <a:ext cx="1332626" cy="688976"/>
          </a:xfrm>
          <a:prstGeom prst="rect">
            <a:avLst/>
          </a:prstGeom>
          <a:noFill/>
          <a:ln w="9525" cmpd="dbl">
            <a:noFill/>
            <a:prstDash val="sysDot"/>
            <a:miter lim="800000"/>
            <a:headEnd/>
            <a:tailEnd/>
          </a:ln>
          <a:extLst>
            <a:ext uri="{909E8E84-426E-40DD-AFC4-6F175D3DCCD1}">
              <a14:hiddenFill xmlns:a14="http://schemas.microsoft.com/office/drawing/2010/main">
                <a:solidFill>
                  <a:srgbClr val="FFFFFF"/>
                </a:solidFill>
              </a14:hiddenFill>
            </a:ext>
          </a:extLst>
        </p:spPr>
        <p:txBody>
          <a:bodyPr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spcBef>
                <a:spcPct val="50000"/>
              </a:spcBef>
            </a:pPr>
            <a:r>
              <a:rPr lang="el-GR" altLang="el-GR" sz="950" dirty="0">
                <a:latin typeface="Segoe UI Regular"/>
                <a:cs typeface="Segoe UI" panose="020B0502040204020203" pitchFamily="34" charset="0"/>
              </a:rPr>
              <a:t>Η μεγαλύτερη καλωδιωτή γέφυρα στον κόσμο σε περιοχή με υψηλή σεισμικότητα</a:t>
            </a:r>
            <a:endParaRPr lang="en-GB" altLang="el-GR" sz="950" b="0" dirty="0">
              <a:latin typeface="Segoe UI Regular"/>
              <a:cs typeface="Segoe UI" panose="020B0502040204020203" pitchFamily="34" charset="0"/>
            </a:endParaRPr>
          </a:p>
        </p:txBody>
      </p:sp>
      <p:sp>
        <p:nvSpPr>
          <p:cNvPr id="156" name="Text Box 63"/>
          <p:cNvSpPr txBox="1">
            <a:spLocks noChangeArrowheads="1"/>
          </p:cNvSpPr>
          <p:nvPr/>
        </p:nvSpPr>
        <p:spPr bwMode="auto">
          <a:xfrm>
            <a:off x="5544961" y="4653930"/>
            <a:ext cx="1365625" cy="907572"/>
          </a:xfrm>
          <a:prstGeom prst="rect">
            <a:avLst/>
          </a:prstGeom>
          <a:noFill/>
          <a:ln w="9525" cmpd="dbl">
            <a:noFill/>
            <a:prstDash val="sysDot"/>
            <a:miter lim="800000"/>
            <a:headEnd/>
            <a:tailEnd/>
          </a:ln>
          <a:extLst>
            <a:ext uri="{909E8E84-426E-40DD-AFC4-6F175D3DCCD1}">
              <a14:hiddenFill xmlns:a14="http://schemas.microsoft.com/office/drawing/2010/main">
                <a:solidFill>
                  <a:srgbClr val="FFFFFF"/>
                </a:solidFill>
              </a14:hiddenFill>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spcBef>
                <a:spcPct val="50000"/>
              </a:spcBef>
            </a:pPr>
            <a:r>
              <a:rPr lang="el-GR" sz="950" dirty="0">
                <a:solidFill>
                  <a:srgbClr val="2C3030"/>
                </a:solidFill>
                <a:latin typeface="Segoe UI Regular"/>
                <a:cs typeface="Segoe UI" panose="020B0502040204020203" pitchFamily="34" charset="0"/>
              </a:rPr>
              <a:t>Σύγχρονος αυτοκινητόδρομος που φέρνει την Πελοπόννησο πιο κοντά στην Αθήνα και την υπόλοιπη Ελλάδα</a:t>
            </a:r>
            <a:endParaRPr lang="en-GB" altLang="el-GR" sz="950" dirty="0">
              <a:solidFill>
                <a:srgbClr val="2C3030"/>
              </a:solidFill>
              <a:latin typeface="Segoe UI Regular"/>
              <a:cs typeface="Segoe UI" panose="020B0502040204020203" pitchFamily="34" charset="0"/>
            </a:endParaRPr>
          </a:p>
        </p:txBody>
      </p:sp>
      <p:sp>
        <p:nvSpPr>
          <p:cNvPr id="157" name="Text Box 63"/>
          <p:cNvSpPr txBox="1">
            <a:spLocks noChangeArrowheads="1"/>
          </p:cNvSpPr>
          <p:nvPr/>
        </p:nvSpPr>
        <p:spPr bwMode="auto">
          <a:xfrm>
            <a:off x="6989739" y="4581922"/>
            <a:ext cx="1437553" cy="1024699"/>
          </a:xfrm>
          <a:prstGeom prst="rect">
            <a:avLst/>
          </a:prstGeom>
          <a:noFill/>
          <a:ln w="9525" cmpd="dbl">
            <a:noFill/>
            <a:prstDash val="sysDot"/>
            <a:miter lim="800000"/>
            <a:headEnd/>
            <a:tailEnd/>
          </a:ln>
          <a:extLst>
            <a:ext uri="{909E8E84-426E-40DD-AFC4-6F175D3DCCD1}">
              <a14:hiddenFill xmlns:a14="http://schemas.microsoft.com/office/drawing/2010/main">
                <a:solidFill>
                  <a:srgbClr val="FFFFFF"/>
                </a:solidFill>
              </a14:hiddenFill>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spcBef>
                <a:spcPct val="50000"/>
              </a:spcBef>
            </a:pPr>
            <a:r>
              <a:rPr lang="el-GR" altLang="el-GR" sz="950" dirty="0">
                <a:solidFill>
                  <a:srgbClr val="2C3030"/>
                </a:solidFill>
                <a:latin typeface="Segoe UI Regular"/>
                <a:cs typeface="Segoe UI" panose="020B0502040204020203" pitchFamily="34" charset="0"/>
              </a:rPr>
              <a:t>Συνδέει τις δύο μεγαλύτερες πόλεις της χώρας, την Αθήνα και τη Θεσσαλονίκη σε μόλις τέσσερις ώρες και δεκαπέντε λεπτά</a:t>
            </a:r>
            <a:endParaRPr lang="en-GB" altLang="el-GR" sz="950" b="0" dirty="0">
              <a:solidFill>
                <a:srgbClr val="2C3030"/>
              </a:solidFill>
              <a:latin typeface="Segoe UI Regular"/>
              <a:cs typeface="Segoe UI" panose="020B0502040204020203" pitchFamily="34" charset="0"/>
            </a:endParaRPr>
          </a:p>
        </p:txBody>
      </p:sp>
      <p:sp>
        <p:nvSpPr>
          <p:cNvPr id="158" name="Text Box 63"/>
          <p:cNvSpPr txBox="1">
            <a:spLocks noChangeArrowheads="1"/>
          </p:cNvSpPr>
          <p:nvPr/>
        </p:nvSpPr>
        <p:spPr bwMode="auto">
          <a:xfrm>
            <a:off x="8394160" y="4579765"/>
            <a:ext cx="1509792" cy="1154285"/>
          </a:xfrm>
          <a:prstGeom prst="rect">
            <a:avLst/>
          </a:prstGeom>
          <a:noFill/>
          <a:ln w="9525" cmpd="dbl">
            <a:noFill/>
            <a:prstDash val="sysDot"/>
            <a:miter lim="800000"/>
            <a:headEnd/>
            <a:tailEnd/>
          </a:ln>
          <a:extLst>
            <a:ext uri="{909E8E84-426E-40DD-AFC4-6F175D3DCCD1}">
              <a14:hiddenFill xmlns:a14="http://schemas.microsoft.com/office/drawing/2010/main">
                <a:solidFill>
                  <a:srgbClr val="FFFFFF"/>
                </a:solidFill>
              </a14:hiddenFill>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spcBef>
                <a:spcPct val="50000"/>
              </a:spcBef>
            </a:pPr>
            <a:r>
              <a:rPr lang="el-GR" altLang="el-GR" sz="950" dirty="0">
                <a:latin typeface="Segoe UI Regular"/>
                <a:cs typeface="Segoe UI" panose="020B0502040204020203" pitchFamily="34" charset="0"/>
              </a:rPr>
              <a:t>Ο δρόμος είναι εθνικής στρατηγικής σημασίας, συνδέει την πρωτεύουσα με τις Περιφέρειες Πελοποννήσου, Δυτικής Ελλάδας και Ηπείρου</a:t>
            </a:r>
            <a:endParaRPr lang="en-GB" altLang="el-GR" sz="950" b="0" dirty="0">
              <a:latin typeface="Segoe UI Regular"/>
              <a:cs typeface="Segoe UI" panose="020B0502040204020203" pitchFamily="34" charset="0"/>
            </a:endParaRPr>
          </a:p>
        </p:txBody>
      </p:sp>
      <p:sp>
        <p:nvSpPr>
          <p:cNvPr id="159" name="Text Box 63"/>
          <p:cNvSpPr txBox="1">
            <a:spLocks noChangeArrowheads="1"/>
          </p:cNvSpPr>
          <p:nvPr/>
        </p:nvSpPr>
        <p:spPr bwMode="auto">
          <a:xfrm>
            <a:off x="9864481" y="4637343"/>
            <a:ext cx="1435185" cy="1024699"/>
          </a:xfrm>
          <a:prstGeom prst="rect">
            <a:avLst/>
          </a:prstGeom>
          <a:noFill/>
          <a:ln w="9525" cmpd="dbl">
            <a:noFill/>
            <a:prstDash val="sysDot"/>
            <a:miter lim="800000"/>
            <a:headEnd/>
            <a:tailEnd/>
          </a:ln>
          <a:extLst>
            <a:ext uri="{909E8E84-426E-40DD-AFC4-6F175D3DCCD1}">
              <a14:hiddenFill xmlns:a14="http://schemas.microsoft.com/office/drawing/2010/main">
                <a:solidFill>
                  <a:srgbClr val="FFFFFF"/>
                </a:solidFill>
              </a14:hiddenFill>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spcBef>
                <a:spcPct val="50000"/>
              </a:spcBef>
            </a:pPr>
            <a:r>
              <a:rPr lang="el-GR" altLang="el-GR" sz="950" dirty="0">
                <a:latin typeface="Segoe UI Regular"/>
                <a:cs typeface="Segoe UI" panose="020B0502040204020203" pitchFamily="34" charset="0"/>
              </a:rPr>
              <a:t>Η μεγαλύτερη μαρίνα στα Βαλκάνια με περιοχή μαρίνας περίπου. 428.000 m2, προσφέροντας θέσεις για σκάφη διαφόρων μεγεθών</a:t>
            </a:r>
            <a:endParaRPr lang="en-GB" altLang="el-GR" sz="950" b="0" dirty="0">
              <a:latin typeface="Segoe UI Regular"/>
              <a:cs typeface="Segoe UI" panose="020B0502040204020203" pitchFamily="34" charset="0"/>
            </a:endParaRPr>
          </a:p>
        </p:txBody>
      </p:sp>
      <p:pic>
        <p:nvPicPr>
          <p:cNvPr id="160" name="Picture 2"/>
          <p:cNvPicPr>
            <a:picLocks noChangeAspect="1"/>
          </p:cNvPicPr>
          <p:nvPr/>
        </p:nvPicPr>
        <p:blipFill>
          <a:blip r:embed="rId2"/>
          <a:stretch>
            <a:fillRect/>
          </a:stretch>
        </p:blipFill>
        <p:spPr>
          <a:xfrm>
            <a:off x="9839462" y="5669976"/>
            <a:ext cx="1436500" cy="975600"/>
          </a:xfrm>
          <a:prstGeom prst="rect">
            <a:avLst/>
          </a:prstGeom>
        </p:spPr>
      </p:pic>
      <p:pic>
        <p:nvPicPr>
          <p:cNvPr id="161" name="Picture 3"/>
          <p:cNvPicPr>
            <a:picLocks noChangeAspect="1"/>
          </p:cNvPicPr>
          <p:nvPr/>
        </p:nvPicPr>
        <p:blipFill>
          <a:blip r:embed="rId3"/>
          <a:stretch>
            <a:fillRect/>
          </a:stretch>
        </p:blipFill>
        <p:spPr>
          <a:xfrm>
            <a:off x="2638822" y="5669580"/>
            <a:ext cx="1440000" cy="973984"/>
          </a:xfrm>
          <a:prstGeom prst="rect">
            <a:avLst/>
          </a:prstGeom>
        </p:spPr>
      </p:pic>
      <p:pic>
        <p:nvPicPr>
          <p:cNvPr id="162" name="Picture 8"/>
          <p:cNvPicPr>
            <a:picLocks noChangeAspect="1"/>
          </p:cNvPicPr>
          <p:nvPr/>
        </p:nvPicPr>
        <p:blipFill>
          <a:blip r:embed="rId4"/>
          <a:stretch>
            <a:fillRect/>
          </a:stretch>
        </p:blipFill>
        <p:spPr>
          <a:xfrm rot="10800000" flipV="1">
            <a:off x="5505651" y="5669976"/>
            <a:ext cx="1453488" cy="975600"/>
          </a:xfrm>
          <a:prstGeom prst="rect">
            <a:avLst/>
          </a:prstGeom>
        </p:spPr>
      </p:pic>
      <p:pic>
        <p:nvPicPr>
          <p:cNvPr id="163" name="Picture 15"/>
          <p:cNvPicPr>
            <a:picLocks noChangeAspect="1"/>
          </p:cNvPicPr>
          <p:nvPr/>
        </p:nvPicPr>
        <p:blipFill>
          <a:blip r:embed="rId5"/>
          <a:stretch>
            <a:fillRect/>
          </a:stretch>
        </p:blipFill>
        <p:spPr>
          <a:xfrm>
            <a:off x="6958947" y="5669976"/>
            <a:ext cx="1458488" cy="975600"/>
          </a:xfrm>
          <a:prstGeom prst="rect">
            <a:avLst/>
          </a:prstGeom>
        </p:spPr>
      </p:pic>
      <p:pic>
        <p:nvPicPr>
          <p:cNvPr id="164" name="Picture 16"/>
          <p:cNvPicPr>
            <a:picLocks noChangeAspect="1"/>
          </p:cNvPicPr>
          <p:nvPr/>
        </p:nvPicPr>
        <p:blipFill>
          <a:blip r:embed="rId6"/>
          <a:stretch>
            <a:fillRect/>
          </a:stretch>
        </p:blipFill>
        <p:spPr>
          <a:xfrm>
            <a:off x="8386643" y="5669976"/>
            <a:ext cx="1451082" cy="975600"/>
          </a:xfrm>
          <a:prstGeom prst="rect">
            <a:avLst/>
          </a:prstGeom>
        </p:spPr>
      </p:pic>
      <p:pic>
        <p:nvPicPr>
          <p:cNvPr id="165" name="Picture 147"/>
          <p:cNvPicPr>
            <a:picLocks noChangeAspect="1"/>
          </p:cNvPicPr>
          <p:nvPr/>
        </p:nvPicPr>
        <p:blipFill>
          <a:blip r:embed="rId7"/>
          <a:stretch>
            <a:fillRect/>
          </a:stretch>
        </p:blipFill>
        <p:spPr>
          <a:xfrm>
            <a:off x="4078982" y="5669976"/>
            <a:ext cx="1443278" cy="975600"/>
          </a:xfrm>
          <a:prstGeom prst="rect">
            <a:avLst/>
          </a:prstGeom>
        </p:spPr>
      </p:pic>
      <p:cxnSp>
        <p:nvCxnSpPr>
          <p:cNvPr id="168" name="Straight Connector 40">
            <a:extLst>
              <a:ext uri="{FF2B5EF4-FFF2-40B4-BE49-F238E27FC236}">
                <a16:creationId xmlns:a16="http://schemas.microsoft.com/office/drawing/2014/main" id="{0DD28828-5F33-4BAC-AA9C-E83BB29BC14E}"/>
              </a:ext>
            </a:extLst>
          </p:cNvPr>
          <p:cNvCxnSpPr>
            <a:cxnSpLocks/>
          </p:cNvCxnSpPr>
          <p:nvPr/>
        </p:nvCxnSpPr>
        <p:spPr>
          <a:xfrm flipH="1">
            <a:off x="838800" y="2205658"/>
            <a:ext cx="10437162" cy="1"/>
          </a:xfrm>
          <a:prstGeom prst="line">
            <a:avLst/>
          </a:prstGeom>
          <a:ln w="3175">
            <a:solidFill>
              <a:srgbClr val="EF002C"/>
            </a:solidFill>
            <a:prstDash val="solid"/>
          </a:ln>
        </p:spPr>
        <p:style>
          <a:lnRef idx="1">
            <a:schemeClr val="accent1"/>
          </a:lnRef>
          <a:fillRef idx="0">
            <a:schemeClr val="accent1"/>
          </a:fillRef>
          <a:effectRef idx="0">
            <a:schemeClr val="accent1"/>
          </a:effectRef>
          <a:fontRef idx="minor">
            <a:schemeClr val="tx1"/>
          </a:fontRef>
        </p:style>
      </p:cxnSp>
      <p:cxnSp>
        <p:nvCxnSpPr>
          <p:cNvPr id="175" name="Straight Connector 40">
            <a:extLst>
              <a:ext uri="{FF2B5EF4-FFF2-40B4-BE49-F238E27FC236}">
                <a16:creationId xmlns:a16="http://schemas.microsoft.com/office/drawing/2014/main" id="{0DD28828-5F33-4BAC-AA9C-E83BB29BC14E}"/>
              </a:ext>
            </a:extLst>
          </p:cNvPr>
          <p:cNvCxnSpPr>
            <a:cxnSpLocks/>
          </p:cNvCxnSpPr>
          <p:nvPr/>
        </p:nvCxnSpPr>
        <p:spPr>
          <a:xfrm flipH="1">
            <a:off x="839562" y="2777523"/>
            <a:ext cx="10436400" cy="0"/>
          </a:xfrm>
          <a:prstGeom prst="line">
            <a:avLst/>
          </a:prstGeom>
          <a:ln w="3175">
            <a:solidFill>
              <a:srgbClr val="EF002C"/>
            </a:solidFill>
            <a:prstDash val="solid"/>
          </a:ln>
        </p:spPr>
        <p:style>
          <a:lnRef idx="1">
            <a:schemeClr val="accent1"/>
          </a:lnRef>
          <a:fillRef idx="0">
            <a:schemeClr val="accent1"/>
          </a:fillRef>
          <a:effectRef idx="0">
            <a:schemeClr val="accent1"/>
          </a:effectRef>
          <a:fontRef idx="minor">
            <a:schemeClr val="tx1"/>
          </a:fontRef>
        </p:style>
      </p:cxnSp>
      <p:cxnSp>
        <p:nvCxnSpPr>
          <p:cNvPr id="176" name="Straight Connector 40">
            <a:extLst>
              <a:ext uri="{FF2B5EF4-FFF2-40B4-BE49-F238E27FC236}">
                <a16:creationId xmlns:a16="http://schemas.microsoft.com/office/drawing/2014/main" id="{0DD28828-5F33-4BAC-AA9C-E83BB29BC14E}"/>
              </a:ext>
            </a:extLst>
          </p:cNvPr>
          <p:cNvCxnSpPr>
            <a:cxnSpLocks/>
          </p:cNvCxnSpPr>
          <p:nvPr/>
        </p:nvCxnSpPr>
        <p:spPr>
          <a:xfrm flipH="1">
            <a:off x="839562" y="3213770"/>
            <a:ext cx="10436400" cy="1"/>
          </a:xfrm>
          <a:prstGeom prst="line">
            <a:avLst/>
          </a:prstGeom>
          <a:ln w="3175">
            <a:solidFill>
              <a:srgbClr val="EF002C"/>
            </a:solidFill>
            <a:prstDash val="solid"/>
          </a:ln>
        </p:spPr>
        <p:style>
          <a:lnRef idx="1">
            <a:schemeClr val="accent1"/>
          </a:lnRef>
          <a:fillRef idx="0">
            <a:schemeClr val="accent1"/>
          </a:fillRef>
          <a:effectRef idx="0">
            <a:schemeClr val="accent1"/>
          </a:effectRef>
          <a:fontRef idx="minor">
            <a:schemeClr val="tx1"/>
          </a:fontRef>
        </p:style>
      </p:cxnSp>
      <p:cxnSp>
        <p:nvCxnSpPr>
          <p:cNvPr id="177" name="Straight Connector 40">
            <a:extLst>
              <a:ext uri="{FF2B5EF4-FFF2-40B4-BE49-F238E27FC236}">
                <a16:creationId xmlns:a16="http://schemas.microsoft.com/office/drawing/2014/main" id="{0DD28828-5F33-4BAC-AA9C-E83BB29BC14E}"/>
              </a:ext>
            </a:extLst>
          </p:cNvPr>
          <p:cNvCxnSpPr>
            <a:cxnSpLocks/>
          </p:cNvCxnSpPr>
          <p:nvPr/>
        </p:nvCxnSpPr>
        <p:spPr>
          <a:xfrm flipH="1">
            <a:off x="839562" y="3551561"/>
            <a:ext cx="10436400" cy="0"/>
          </a:xfrm>
          <a:prstGeom prst="line">
            <a:avLst/>
          </a:prstGeom>
          <a:ln w="3175">
            <a:solidFill>
              <a:srgbClr val="EF002C"/>
            </a:solidFill>
            <a:prstDash val="solid"/>
          </a:ln>
        </p:spPr>
        <p:style>
          <a:lnRef idx="1">
            <a:schemeClr val="accent1"/>
          </a:lnRef>
          <a:fillRef idx="0">
            <a:schemeClr val="accent1"/>
          </a:fillRef>
          <a:effectRef idx="0">
            <a:schemeClr val="accent1"/>
          </a:effectRef>
          <a:fontRef idx="minor">
            <a:schemeClr val="tx1"/>
          </a:fontRef>
        </p:style>
      </p:cxnSp>
      <p:cxnSp>
        <p:nvCxnSpPr>
          <p:cNvPr id="178" name="Straight Connector 40">
            <a:extLst>
              <a:ext uri="{FF2B5EF4-FFF2-40B4-BE49-F238E27FC236}">
                <a16:creationId xmlns:a16="http://schemas.microsoft.com/office/drawing/2014/main" id="{0DD28828-5F33-4BAC-AA9C-E83BB29BC14E}"/>
              </a:ext>
            </a:extLst>
          </p:cNvPr>
          <p:cNvCxnSpPr>
            <a:cxnSpLocks/>
          </p:cNvCxnSpPr>
          <p:nvPr/>
        </p:nvCxnSpPr>
        <p:spPr>
          <a:xfrm flipH="1">
            <a:off x="839562" y="3976965"/>
            <a:ext cx="10436400" cy="0"/>
          </a:xfrm>
          <a:prstGeom prst="line">
            <a:avLst/>
          </a:prstGeom>
          <a:ln w="3175">
            <a:solidFill>
              <a:srgbClr val="EF002C"/>
            </a:solidFill>
            <a:prstDash val="solid"/>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832483" y="4154736"/>
            <a:ext cx="1594135" cy="259110"/>
          </a:xfrm>
          <a:prstGeom prst="rect">
            <a:avLst/>
          </a:prstGeom>
        </p:spPr>
        <p:txBody>
          <a:bodyPr wrap="square">
            <a:spAutoFit/>
          </a:bodyPr>
          <a:lstStyle/>
          <a:p>
            <a:pPr eaLnBrk="0" fontAlgn="base" hangingPunct="0">
              <a:lnSpc>
                <a:spcPts val="1400"/>
              </a:lnSpc>
              <a:spcBef>
                <a:spcPct val="0"/>
              </a:spcBef>
              <a:spcAft>
                <a:spcPct val="0"/>
              </a:spcAft>
              <a:buClr>
                <a:srgbClr val="CC3300"/>
              </a:buClr>
            </a:pPr>
            <a:r>
              <a:rPr lang="el-GR" sz="1100" dirty="0">
                <a:latin typeface="Segoe UI Regular"/>
                <a:cs typeface="Segoe UI" panose="020B0502040204020203" pitchFamily="34" charset="0"/>
              </a:rPr>
              <a:t>Εταιρεία Λειτουργίας</a:t>
            </a:r>
            <a:endParaRPr lang="en-US" sz="1100" dirty="0">
              <a:latin typeface="Segoe UI Regular"/>
              <a:cs typeface="Segoe UI" panose="020B0502040204020203" pitchFamily="34" charset="0"/>
            </a:endParaRPr>
          </a:p>
        </p:txBody>
      </p:sp>
      <p:cxnSp>
        <p:nvCxnSpPr>
          <p:cNvPr id="74" name="Straight Connector 40">
            <a:extLst>
              <a:ext uri="{FF2B5EF4-FFF2-40B4-BE49-F238E27FC236}">
                <a16:creationId xmlns:a16="http://schemas.microsoft.com/office/drawing/2014/main" id="{0DD28828-5F33-4BAC-AA9C-E83BB29BC14E}"/>
              </a:ext>
            </a:extLst>
          </p:cNvPr>
          <p:cNvCxnSpPr>
            <a:cxnSpLocks/>
          </p:cNvCxnSpPr>
          <p:nvPr/>
        </p:nvCxnSpPr>
        <p:spPr>
          <a:xfrm flipH="1">
            <a:off x="838622" y="4581922"/>
            <a:ext cx="10436400" cy="0"/>
          </a:xfrm>
          <a:prstGeom prst="line">
            <a:avLst/>
          </a:prstGeom>
          <a:ln w="3175">
            <a:solidFill>
              <a:srgbClr val="EF002C"/>
            </a:solidFill>
            <a:prstDash val="solid"/>
          </a:ln>
        </p:spPr>
        <p:style>
          <a:lnRef idx="1">
            <a:schemeClr val="accent1"/>
          </a:lnRef>
          <a:fillRef idx="0">
            <a:schemeClr val="accent1"/>
          </a:fillRef>
          <a:effectRef idx="0">
            <a:schemeClr val="accent1"/>
          </a:effectRef>
          <a:fontRef idx="minor">
            <a:schemeClr val="tx1"/>
          </a:fontRef>
        </p:style>
      </p:cxnSp>
      <p:sp>
        <p:nvSpPr>
          <p:cNvPr id="75" name="Text Box 55"/>
          <p:cNvSpPr txBox="1">
            <a:spLocks noChangeArrowheads="1"/>
          </p:cNvSpPr>
          <p:nvPr/>
        </p:nvSpPr>
        <p:spPr bwMode="auto">
          <a:xfrm>
            <a:off x="5735166" y="4124706"/>
            <a:ext cx="986400" cy="3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400" dirty="0">
                <a:solidFill>
                  <a:srgbClr val="2C3030"/>
                </a:solidFill>
                <a:latin typeface="Segoe UI Regular"/>
                <a:cs typeface="Segoe UI" panose="020B0502040204020203" pitchFamily="34" charset="0"/>
              </a:rPr>
              <a:t>-</a:t>
            </a:r>
            <a:endParaRPr lang="en-GB" altLang="el-GR" sz="1400" b="0" dirty="0">
              <a:solidFill>
                <a:srgbClr val="2C3030"/>
              </a:solidFill>
              <a:latin typeface="Segoe UI Regular"/>
              <a:cs typeface="Segoe UI" panose="020B0502040204020203" pitchFamily="34" charset="0"/>
            </a:endParaRPr>
          </a:p>
        </p:txBody>
      </p:sp>
      <p:sp>
        <p:nvSpPr>
          <p:cNvPr id="76" name="Text Box 55"/>
          <p:cNvSpPr txBox="1">
            <a:spLocks noChangeArrowheads="1"/>
          </p:cNvSpPr>
          <p:nvPr/>
        </p:nvSpPr>
        <p:spPr bwMode="auto">
          <a:xfrm>
            <a:off x="7175326" y="4124706"/>
            <a:ext cx="986400" cy="3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400" dirty="0">
                <a:solidFill>
                  <a:srgbClr val="2C3030"/>
                </a:solidFill>
                <a:latin typeface="Segoe UI Regular"/>
                <a:cs typeface="Segoe UI" panose="020B0502040204020203" pitchFamily="34" charset="0"/>
              </a:rPr>
              <a:t>-</a:t>
            </a:r>
            <a:endParaRPr lang="en-GB" altLang="el-GR" sz="1400" b="0" dirty="0">
              <a:solidFill>
                <a:srgbClr val="2C3030"/>
              </a:solidFill>
              <a:latin typeface="Segoe UI Regular"/>
              <a:cs typeface="Segoe UI" panose="020B0502040204020203" pitchFamily="34" charset="0"/>
            </a:endParaRPr>
          </a:p>
        </p:txBody>
      </p:sp>
      <p:sp>
        <p:nvSpPr>
          <p:cNvPr id="77" name="Text Box 55"/>
          <p:cNvSpPr txBox="1">
            <a:spLocks noChangeArrowheads="1"/>
          </p:cNvSpPr>
          <p:nvPr/>
        </p:nvSpPr>
        <p:spPr bwMode="auto">
          <a:xfrm>
            <a:off x="10077358" y="4124706"/>
            <a:ext cx="986400" cy="31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tIns="72000" bIns="72000" anchor="ctr"/>
          <a:lstStyle>
            <a:defPPr>
              <a:defRPr lang="el-GR"/>
            </a:defPPr>
            <a:lvl1pPr algn="l" rtl="0" fontAlgn="base">
              <a:spcBef>
                <a:spcPct val="0"/>
              </a:spcBef>
              <a:spcAft>
                <a:spcPct val="0"/>
              </a:spcAft>
              <a:defRPr sz="1600" kern="1200">
                <a:solidFill>
                  <a:schemeClr val="tx1"/>
                </a:solidFill>
                <a:latin typeface="Arial" charset="0"/>
                <a:ea typeface="+mn-ea"/>
                <a:cs typeface="+mn-cs"/>
              </a:defRPr>
            </a:lvl1pPr>
            <a:lvl2pPr marL="457200" algn="l" rtl="0" fontAlgn="base">
              <a:spcBef>
                <a:spcPct val="0"/>
              </a:spcBef>
              <a:spcAft>
                <a:spcPct val="0"/>
              </a:spcAft>
              <a:defRPr sz="1600" kern="1200">
                <a:solidFill>
                  <a:schemeClr val="tx1"/>
                </a:solidFill>
                <a:latin typeface="Arial" charset="0"/>
                <a:ea typeface="+mn-ea"/>
                <a:cs typeface="+mn-cs"/>
              </a:defRPr>
            </a:lvl2pPr>
            <a:lvl3pPr marL="914400" algn="l" rtl="0" fontAlgn="base">
              <a:spcBef>
                <a:spcPct val="0"/>
              </a:spcBef>
              <a:spcAft>
                <a:spcPct val="0"/>
              </a:spcAft>
              <a:defRPr sz="1600" kern="1200">
                <a:solidFill>
                  <a:schemeClr val="tx1"/>
                </a:solidFill>
                <a:latin typeface="Arial" charset="0"/>
                <a:ea typeface="+mn-ea"/>
                <a:cs typeface="+mn-cs"/>
              </a:defRPr>
            </a:lvl3pPr>
            <a:lvl4pPr marL="1371600" algn="l" rtl="0" fontAlgn="base">
              <a:spcBef>
                <a:spcPct val="0"/>
              </a:spcBef>
              <a:spcAft>
                <a:spcPct val="0"/>
              </a:spcAft>
              <a:defRPr sz="1600" kern="1200">
                <a:solidFill>
                  <a:schemeClr val="tx1"/>
                </a:solidFill>
                <a:latin typeface="Arial" charset="0"/>
                <a:ea typeface="+mn-ea"/>
                <a:cs typeface="+mn-cs"/>
              </a:defRPr>
            </a:lvl4pPr>
            <a:lvl5pPr marL="1828800" algn="l" rtl="0" fontAlgn="base">
              <a:spcBef>
                <a:spcPct val="0"/>
              </a:spcBef>
              <a:spcAft>
                <a:spcPct val="0"/>
              </a:spcAft>
              <a:defRPr sz="1600" kern="1200">
                <a:solidFill>
                  <a:schemeClr val="tx1"/>
                </a:solidFill>
                <a:latin typeface="Arial" charset="0"/>
                <a:ea typeface="+mn-ea"/>
                <a:cs typeface="+mn-cs"/>
              </a:defRPr>
            </a:lvl5pPr>
            <a:lvl6pPr marL="2286000" algn="l" defTabSz="914400" rtl="0" eaLnBrk="1" latinLnBrk="0" hangingPunct="1">
              <a:defRPr sz="1600" kern="1200">
                <a:solidFill>
                  <a:schemeClr val="tx1"/>
                </a:solidFill>
                <a:latin typeface="Arial" charset="0"/>
                <a:ea typeface="+mn-ea"/>
                <a:cs typeface="+mn-cs"/>
              </a:defRPr>
            </a:lvl6pPr>
            <a:lvl7pPr marL="2743200" algn="l" defTabSz="914400" rtl="0" eaLnBrk="1" latinLnBrk="0" hangingPunct="1">
              <a:defRPr sz="1600" kern="1200">
                <a:solidFill>
                  <a:schemeClr val="tx1"/>
                </a:solidFill>
                <a:latin typeface="Arial" charset="0"/>
                <a:ea typeface="+mn-ea"/>
                <a:cs typeface="+mn-cs"/>
              </a:defRPr>
            </a:lvl7pPr>
            <a:lvl8pPr marL="3200400" algn="l" defTabSz="914400" rtl="0" eaLnBrk="1" latinLnBrk="0" hangingPunct="1">
              <a:defRPr sz="1600" kern="1200">
                <a:solidFill>
                  <a:schemeClr val="tx1"/>
                </a:solidFill>
                <a:latin typeface="Arial" charset="0"/>
                <a:ea typeface="+mn-ea"/>
                <a:cs typeface="+mn-cs"/>
              </a:defRPr>
            </a:lvl8pPr>
            <a:lvl9pPr marL="3657600" algn="l" defTabSz="914400" rtl="0" eaLnBrk="1" latinLnBrk="0" hangingPunct="1">
              <a:defRPr sz="1600" kern="1200">
                <a:solidFill>
                  <a:schemeClr val="tx1"/>
                </a:solidFill>
                <a:latin typeface="Arial" charset="0"/>
                <a:ea typeface="+mn-ea"/>
                <a:cs typeface="+mn-cs"/>
              </a:defRPr>
            </a:lvl9pPr>
          </a:lstStyle>
          <a:p>
            <a:pPr algn="ctr" eaLnBrk="1" hangingPunct="1">
              <a:spcBef>
                <a:spcPct val="50000"/>
              </a:spcBef>
              <a:buClrTx/>
              <a:buFontTx/>
              <a:buNone/>
            </a:pPr>
            <a:r>
              <a:rPr lang="en-GB" altLang="el-GR" sz="1400" dirty="0">
                <a:solidFill>
                  <a:srgbClr val="2C3030"/>
                </a:solidFill>
                <a:latin typeface="Segoe UI Regular"/>
                <a:cs typeface="Segoe UI" panose="020B0502040204020203" pitchFamily="34" charset="0"/>
              </a:rPr>
              <a:t>-</a:t>
            </a:r>
            <a:endParaRPr lang="en-GB" altLang="el-GR" sz="1400" b="0" dirty="0">
              <a:solidFill>
                <a:srgbClr val="2C3030"/>
              </a:solidFill>
              <a:latin typeface="Segoe UI Regular"/>
              <a:cs typeface="Segoe UI" panose="020B0502040204020203" pitchFamily="34" charset="0"/>
            </a:endParaRPr>
          </a:p>
        </p:txBody>
      </p:sp>
      <p:sp>
        <p:nvSpPr>
          <p:cNvPr id="7" name="Slide Number Placeholder 6"/>
          <p:cNvSpPr>
            <a:spLocks noGrp="1"/>
          </p:cNvSpPr>
          <p:nvPr>
            <p:ph type="sldNum" sz="quarter" idx="12"/>
          </p:nvPr>
        </p:nvSpPr>
        <p:spPr/>
        <p:txBody>
          <a:bodyPr/>
          <a:lstStyle/>
          <a:p>
            <a:fld id="{75B3E6B2-7C3C-4FA1-9D16-E23821600A0C}" type="slidenum">
              <a:rPr lang="el-GR" smtClean="0"/>
              <a:t>6</a:t>
            </a:fld>
            <a:endParaRPr lang="el-GR"/>
          </a:p>
        </p:txBody>
      </p:sp>
      <p:pic>
        <p:nvPicPr>
          <p:cNvPr id="4" name="Picture 3">
            <a:extLst>
              <a:ext uri="{FF2B5EF4-FFF2-40B4-BE49-F238E27FC236}">
                <a16:creationId xmlns:a16="http://schemas.microsoft.com/office/drawing/2014/main" id="{16F09548-AA27-4F90-9C7D-DEA4D3F0083B}"/>
              </a:ext>
            </a:extLst>
          </p:cNvPr>
          <p:cNvPicPr>
            <a:picLocks noChangeAspect="1"/>
          </p:cNvPicPr>
          <p:nvPr/>
        </p:nvPicPr>
        <p:blipFill>
          <a:blip r:embed="rId8"/>
          <a:stretch>
            <a:fillRect/>
          </a:stretch>
        </p:blipFill>
        <p:spPr>
          <a:xfrm>
            <a:off x="8427292" y="1327641"/>
            <a:ext cx="1441438" cy="391721"/>
          </a:xfrm>
          <a:prstGeom prst="rect">
            <a:avLst/>
          </a:prstGeom>
        </p:spPr>
      </p:pic>
      <p:pic>
        <p:nvPicPr>
          <p:cNvPr id="10" name="Picture 9">
            <a:extLst>
              <a:ext uri="{FF2B5EF4-FFF2-40B4-BE49-F238E27FC236}">
                <a16:creationId xmlns:a16="http://schemas.microsoft.com/office/drawing/2014/main" id="{B9AFEBEB-ABEF-43C7-A3E7-CE572E45C8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04201" y="1158013"/>
            <a:ext cx="863206" cy="557968"/>
          </a:xfrm>
          <a:prstGeom prst="rect">
            <a:avLst/>
          </a:prstGeom>
        </p:spPr>
      </p:pic>
      <p:pic>
        <p:nvPicPr>
          <p:cNvPr id="11" name="Picture 10">
            <a:extLst>
              <a:ext uri="{FF2B5EF4-FFF2-40B4-BE49-F238E27FC236}">
                <a16:creationId xmlns:a16="http://schemas.microsoft.com/office/drawing/2014/main" id="{9252C929-AE8E-4265-9D8B-DCBD0E00B74C}"/>
              </a:ext>
            </a:extLst>
          </p:cNvPr>
          <p:cNvPicPr>
            <a:picLocks noChangeAspect="1"/>
          </p:cNvPicPr>
          <p:nvPr/>
        </p:nvPicPr>
        <p:blipFill>
          <a:blip r:embed="rId10"/>
          <a:stretch>
            <a:fillRect/>
          </a:stretch>
        </p:blipFill>
        <p:spPr>
          <a:xfrm>
            <a:off x="5810798" y="1176667"/>
            <a:ext cx="833950" cy="606008"/>
          </a:xfrm>
          <a:prstGeom prst="rect">
            <a:avLst/>
          </a:prstGeom>
        </p:spPr>
      </p:pic>
      <p:pic>
        <p:nvPicPr>
          <p:cNvPr id="15" name="Picture 14">
            <a:extLst>
              <a:ext uri="{FF2B5EF4-FFF2-40B4-BE49-F238E27FC236}">
                <a16:creationId xmlns:a16="http://schemas.microsoft.com/office/drawing/2014/main" id="{7D75609D-2C58-44AA-A834-FC2808223CF2}"/>
              </a:ext>
            </a:extLst>
          </p:cNvPr>
          <p:cNvPicPr>
            <a:picLocks noChangeAspect="1"/>
          </p:cNvPicPr>
          <p:nvPr/>
        </p:nvPicPr>
        <p:blipFill>
          <a:blip r:embed="rId11"/>
          <a:stretch>
            <a:fillRect/>
          </a:stretch>
        </p:blipFill>
        <p:spPr>
          <a:xfrm>
            <a:off x="4463688" y="4033673"/>
            <a:ext cx="751562" cy="501041"/>
          </a:xfrm>
          <a:prstGeom prst="rect">
            <a:avLst/>
          </a:prstGeom>
        </p:spPr>
      </p:pic>
      <p:pic>
        <p:nvPicPr>
          <p:cNvPr id="16" name="Picture 15">
            <a:extLst>
              <a:ext uri="{FF2B5EF4-FFF2-40B4-BE49-F238E27FC236}">
                <a16:creationId xmlns:a16="http://schemas.microsoft.com/office/drawing/2014/main" id="{F3CCE718-CD28-43AA-A482-E674595D4959}"/>
              </a:ext>
            </a:extLst>
          </p:cNvPr>
          <p:cNvPicPr>
            <a:picLocks noChangeAspect="1"/>
          </p:cNvPicPr>
          <p:nvPr/>
        </p:nvPicPr>
        <p:blipFill>
          <a:blip r:embed="rId12"/>
          <a:stretch>
            <a:fillRect/>
          </a:stretch>
        </p:blipFill>
        <p:spPr>
          <a:xfrm>
            <a:off x="2897707" y="4056876"/>
            <a:ext cx="857547" cy="463918"/>
          </a:xfrm>
          <a:prstGeom prst="rect">
            <a:avLst/>
          </a:prstGeom>
        </p:spPr>
      </p:pic>
      <p:pic>
        <p:nvPicPr>
          <p:cNvPr id="17" name="Picture 16">
            <a:extLst>
              <a:ext uri="{FF2B5EF4-FFF2-40B4-BE49-F238E27FC236}">
                <a16:creationId xmlns:a16="http://schemas.microsoft.com/office/drawing/2014/main" id="{2900EEBA-B572-497A-B4C7-D71E6E48283A}"/>
              </a:ext>
            </a:extLst>
          </p:cNvPr>
          <p:cNvPicPr>
            <a:picLocks noChangeAspect="1"/>
          </p:cNvPicPr>
          <p:nvPr/>
        </p:nvPicPr>
        <p:blipFill rotWithShape="1">
          <a:blip r:embed="rId13"/>
          <a:srcRect b="23435"/>
          <a:stretch/>
        </p:blipFill>
        <p:spPr>
          <a:xfrm>
            <a:off x="6882729" y="1169795"/>
            <a:ext cx="1503913" cy="597878"/>
          </a:xfrm>
          <a:prstGeom prst="rect">
            <a:avLst/>
          </a:prstGeom>
        </p:spPr>
      </p:pic>
      <p:pic>
        <p:nvPicPr>
          <p:cNvPr id="18" name="Picture 17">
            <a:extLst>
              <a:ext uri="{FF2B5EF4-FFF2-40B4-BE49-F238E27FC236}">
                <a16:creationId xmlns:a16="http://schemas.microsoft.com/office/drawing/2014/main" id="{5D6DA815-3731-403D-8F48-B6B11DAC57C2}"/>
              </a:ext>
            </a:extLst>
          </p:cNvPr>
          <p:cNvPicPr>
            <a:picLocks noChangeAspect="1"/>
          </p:cNvPicPr>
          <p:nvPr/>
        </p:nvPicPr>
        <p:blipFill>
          <a:blip r:embed="rId14"/>
          <a:stretch>
            <a:fillRect/>
          </a:stretch>
        </p:blipFill>
        <p:spPr>
          <a:xfrm>
            <a:off x="4180950" y="1171521"/>
            <a:ext cx="1144117" cy="586633"/>
          </a:xfrm>
          <a:prstGeom prst="rect">
            <a:avLst/>
          </a:prstGeom>
        </p:spPr>
      </p:pic>
      <p:pic>
        <p:nvPicPr>
          <p:cNvPr id="3" name="Picture 1"/>
          <p:cNvPicPr>
            <a:picLocks noChangeAspect="1"/>
          </p:cNvPicPr>
          <p:nvPr/>
        </p:nvPicPr>
        <p:blipFill>
          <a:blip r:embed="rId15"/>
          <a:stretch>
            <a:fillRect/>
          </a:stretch>
        </p:blipFill>
        <p:spPr>
          <a:xfrm>
            <a:off x="8752183" y="4119802"/>
            <a:ext cx="799408" cy="414912"/>
          </a:xfrm>
          <a:prstGeom prst="rect">
            <a:avLst/>
          </a:prstGeom>
        </p:spPr>
      </p:pic>
      <p:pic>
        <p:nvPicPr>
          <p:cNvPr id="8" name="Picture 7">
            <a:extLst>
              <a:ext uri="{FF2B5EF4-FFF2-40B4-BE49-F238E27FC236}">
                <a16:creationId xmlns:a16="http://schemas.microsoft.com/office/drawing/2014/main" id="{D0838627-ABEB-42FD-8D44-F17F73D7C722}"/>
              </a:ext>
            </a:extLst>
          </p:cNvPr>
          <p:cNvPicPr>
            <a:picLocks noChangeAspect="1"/>
          </p:cNvPicPr>
          <p:nvPr/>
        </p:nvPicPr>
        <p:blipFill>
          <a:blip r:embed="rId16"/>
          <a:stretch>
            <a:fillRect/>
          </a:stretch>
        </p:blipFill>
        <p:spPr>
          <a:xfrm>
            <a:off x="9944304" y="1181879"/>
            <a:ext cx="1347333" cy="573074"/>
          </a:xfrm>
          <a:prstGeom prst="rect">
            <a:avLst/>
          </a:prstGeom>
        </p:spPr>
      </p:pic>
    </p:spTree>
    <p:extLst>
      <p:ext uri="{BB962C8B-B14F-4D97-AF65-F5344CB8AC3E}">
        <p14:creationId xmlns:p14="http://schemas.microsoft.com/office/powerpoint/2010/main" val="106832480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81" name="Picture 9" descr="C:\Users\georgiadou\Desktop\amaze\ELLAKTOR\ellaktor b presentation graphics\new02022022\circl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213" y="2700470"/>
            <a:ext cx="11017601" cy="2448356"/>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7">
            <a:extLst>
              <a:ext uri="{FF2B5EF4-FFF2-40B4-BE49-F238E27FC236}">
                <a16:creationId xmlns:a16="http://schemas.microsoft.com/office/drawing/2014/main" id="{3D6F777E-E764-1248-B761-6CF9F674C76E}"/>
              </a:ext>
            </a:extLst>
          </p:cNvPr>
          <p:cNvCxnSpPr>
            <a:cxnSpLocks/>
          </p:cNvCxnSpPr>
          <p:nvPr/>
        </p:nvCxnSpPr>
        <p:spPr>
          <a:xfrm>
            <a:off x="838800" y="456679"/>
            <a:ext cx="685619" cy="0"/>
          </a:xfrm>
          <a:prstGeom prst="line">
            <a:avLst/>
          </a:prstGeom>
          <a:ln w="79375">
            <a:solidFill>
              <a:srgbClr val="F0003D"/>
            </a:solidFill>
          </a:ln>
        </p:spPr>
        <p:style>
          <a:lnRef idx="1">
            <a:schemeClr val="accent1"/>
          </a:lnRef>
          <a:fillRef idx="0">
            <a:schemeClr val="accent1"/>
          </a:fillRef>
          <a:effectRef idx="0">
            <a:schemeClr val="accent1"/>
          </a:effectRef>
          <a:fontRef idx="minor">
            <a:schemeClr val="tx1"/>
          </a:fontRef>
        </p:style>
      </p:cxnSp>
      <p:sp>
        <p:nvSpPr>
          <p:cNvPr id="85" name="Rectangle 21">
            <a:extLst>
              <a:ext uri="{FF2B5EF4-FFF2-40B4-BE49-F238E27FC236}">
                <a16:creationId xmlns:a16="http://schemas.microsoft.com/office/drawing/2014/main" id="{B0C0A11E-DE41-4900-8861-BC8C17282ADE}"/>
              </a:ext>
            </a:extLst>
          </p:cNvPr>
          <p:cNvSpPr/>
          <p:nvPr/>
        </p:nvSpPr>
        <p:spPr>
          <a:xfrm>
            <a:off x="726984" y="1262965"/>
            <a:ext cx="5051389" cy="692497"/>
          </a:xfrm>
          <a:prstGeom prst="rect">
            <a:avLst/>
          </a:prstGeom>
        </p:spPr>
        <p:txBody>
          <a:bodyPr wrap="square">
            <a:spAutoFit/>
          </a:bodyPr>
          <a:lstStyle/>
          <a:p>
            <a:r>
              <a:rPr lang="el-GR" sz="1300" b="1" dirty="0">
                <a:latin typeface="Segoe UI Regular"/>
                <a:cs typeface="Calibri" panose="020F0502020204030204" pitchFamily="34" charset="0"/>
              </a:rPr>
              <a:t>Σε προνομιακή θέση για να αξιοποιήσει και να αντιμετωπίσει τις μελλοντικές ευκαιρίες που παρέχει η Ελληνική Αγορά, δεδομένης της σημαντικής εμπειρία και τεχνογνωσίας.</a:t>
            </a:r>
            <a:endParaRPr lang="en-US" sz="1300" b="1" dirty="0">
              <a:latin typeface="Segoe UI Regular"/>
              <a:cs typeface="Calibri" panose="020F0502020204030204" pitchFamily="34" charset="0"/>
            </a:endParaRPr>
          </a:p>
        </p:txBody>
      </p:sp>
      <p:sp>
        <p:nvSpPr>
          <p:cNvPr id="2" name="Ορθογώνιο 1"/>
          <p:cNvSpPr/>
          <p:nvPr/>
        </p:nvSpPr>
        <p:spPr>
          <a:xfrm>
            <a:off x="0" y="0"/>
            <a:ext cx="3934966" cy="688617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9" name="Rectangle 14">
            <a:extLst>
              <a:ext uri="{FF2B5EF4-FFF2-40B4-BE49-F238E27FC236}">
                <a16:creationId xmlns:a16="http://schemas.microsoft.com/office/drawing/2014/main" id="{71E9BD3A-A044-A944-A637-EE5046DE82D8}"/>
              </a:ext>
            </a:extLst>
          </p:cNvPr>
          <p:cNvSpPr/>
          <p:nvPr/>
        </p:nvSpPr>
        <p:spPr>
          <a:xfrm>
            <a:off x="763200" y="570922"/>
            <a:ext cx="8068310" cy="584775"/>
          </a:xfrm>
          <a:prstGeom prst="rect">
            <a:avLst/>
          </a:prstGeom>
        </p:spPr>
        <p:txBody>
          <a:bodyPr wrap="square">
            <a:spAutoFit/>
          </a:bodyPr>
          <a:lstStyle/>
          <a:p>
            <a:pPr lvl="0" fontAlgn="base">
              <a:spcAft>
                <a:spcPct val="0"/>
              </a:spcAft>
              <a:defRPr/>
            </a:pPr>
            <a:r>
              <a:rPr lang="el-GR" sz="3000" b="1" dirty="0">
                <a:latin typeface="Gilroy ExtraBold" pitchFamily="2" charset="77"/>
              </a:rPr>
              <a:t>Με μια ματιά</a:t>
            </a:r>
            <a:r>
              <a:rPr lang="en-GB" sz="3200" b="1" dirty="0">
                <a:solidFill>
                  <a:srgbClr val="EF002C"/>
                </a:solidFill>
                <a:latin typeface="Gilroy ExtraBold" pitchFamily="2" charset="77"/>
                <a:cs typeface="Segoe UI" panose="020B0502040204020203" pitchFamily="34" charset="0"/>
              </a:rPr>
              <a:t>.</a:t>
            </a:r>
            <a:endParaRPr lang="en-GB" sz="3200" b="1" dirty="0">
              <a:latin typeface="Gilroy ExtraBold" pitchFamily="2" charset="77"/>
              <a:cs typeface="Segoe UI" panose="020B0502040204020203" pitchFamily="34" charset="0"/>
            </a:endParaRPr>
          </a:p>
        </p:txBody>
      </p:sp>
      <p:sp>
        <p:nvSpPr>
          <p:cNvPr id="72" name="Ορθογώνιο 71"/>
          <p:cNvSpPr/>
          <p:nvPr/>
        </p:nvSpPr>
        <p:spPr>
          <a:xfrm>
            <a:off x="8215432" y="5863159"/>
            <a:ext cx="4260445" cy="412906"/>
          </a:xfrm>
          <a:prstGeom prst="rect">
            <a:avLst/>
          </a:prstGeom>
          <a:noFill/>
          <a:ln>
            <a:noFill/>
          </a:ln>
          <a:scene3d>
            <a:camera prst="orthographicFront"/>
            <a:lightRig rig="flat" dir="t"/>
          </a:scene3d>
          <a:sp3d prstMaterial="plastic">
            <a:bevelT w="120900" h="88900"/>
            <a:bevelB w="88900" h="31750" prst="angle"/>
          </a:sp3d>
        </p:spPr>
        <p:style>
          <a:lnRef idx="0">
            <a:schemeClr val="lt1">
              <a:hueOff val="0"/>
              <a:satOff val="0"/>
              <a:lumOff val="0"/>
              <a:alphaOff val="0"/>
            </a:schemeClr>
          </a:lnRef>
          <a:fillRef idx="3">
            <a:scrgbClr r="0" g="0" b="0"/>
          </a:fillRef>
          <a:effectRef idx="2">
            <a:schemeClr val="accent1">
              <a:hueOff val="0"/>
              <a:satOff val="0"/>
              <a:lumOff val="0"/>
              <a:alphaOff val="0"/>
            </a:schemeClr>
          </a:effectRef>
          <a:fontRef idx="minor">
            <a:schemeClr val="lt1"/>
          </a:fontRef>
        </p:style>
      </p:sp>
      <p:pic>
        <p:nvPicPr>
          <p:cNvPr id="3075" name="Picture 3" descr="C:\Users\georgiadou\Desktop\amaze\ELLAKTOR\ellaktor b presentation graphics\new02022022\vast experience-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26654" y="3484872"/>
            <a:ext cx="1072106" cy="95494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georgiadou\Desktop\amaze\ELLAKTOR\ellaktor b presentation graphics\new02022022\active involvement-0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42565" y="3487258"/>
            <a:ext cx="1080121" cy="962087"/>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georgiadou\Desktop\amaze\ELLAKTOR\ellaktor b presentation graphics\new02022022\disciplined approach-0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397194" y="3683384"/>
            <a:ext cx="1117979" cy="557925"/>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georgiadou\Desktop\amaze\ELLAKTOR\ellaktor b presentation graphics\new02022022\growing opportunities-0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994893" y="3481303"/>
            <a:ext cx="1008000" cy="897848"/>
          </a:xfrm>
          <a:prstGeom prst="rect">
            <a:avLst/>
          </a:prstGeom>
          <a:noFill/>
          <a:extLst>
            <a:ext uri="{909E8E84-426E-40DD-AFC4-6F175D3DCCD1}">
              <a14:hiddenFill xmlns:a14="http://schemas.microsoft.com/office/drawing/2010/main">
                <a:solidFill>
                  <a:srgbClr val="FFFFFF"/>
                </a:solidFill>
              </a14:hiddenFill>
            </a:ext>
          </a:extLst>
        </p:spPr>
      </p:pic>
      <p:pic>
        <p:nvPicPr>
          <p:cNvPr id="3079" name="Picture 7" descr="C:\Users\georgiadou\Desktop\amaze\ELLAKTOR\ellaktor b presentation graphics\new02022022\invest in strategically-01.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956036" y="3513241"/>
            <a:ext cx="963706" cy="83234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Users\georgiadou\Desktop\amaze\ELLAKTOR\ellaktor b presentation graphics\new02022022\value add-01.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2674413" y="3541381"/>
            <a:ext cx="857673" cy="763948"/>
          </a:xfrm>
          <a:prstGeom prst="rect">
            <a:avLst/>
          </a:prstGeom>
          <a:noFill/>
          <a:extLst>
            <a:ext uri="{909E8E84-426E-40DD-AFC4-6F175D3DCCD1}">
              <a14:hiddenFill xmlns:a14="http://schemas.microsoft.com/office/drawing/2010/main">
                <a:solidFill>
                  <a:srgbClr val="FFFFFF"/>
                </a:solidFill>
              </a14:hiddenFill>
            </a:ext>
          </a:extLst>
        </p:spPr>
      </p:pic>
      <p:sp>
        <p:nvSpPr>
          <p:cNvPr id="33" name="Rectangle 3"/>
          <p:cNvSpPr/>
          <p:nvPr/>
        </p:nvSpPr>
        <p:spPr>
          <a:xfrm>
            <a:off x="780909" y="2289105"/>
            <a:ext cx="2110001" cy="400110"/>
          </a:xfrm>
          <a:prstGeom prst="rect">
            <a:avLst/>
          </a:prstGeom>
        </p:spPr>
        <p:txBody>
          <a:bodyPr wrap="square" anchor="ctr">
            <a:spAutoFit/>
          </a:bodyPr>
          <a:lstStyle/>
          <a:p>
            <a:pPr algn="ctr"/>
            <a:r>
              <a:rPr lang="el-GR" sz="1000" dirty="0">
                <a:solidFill>
                  <a:srgbClr val="323232"/>
                </a:solidFill>
                <a:latin typeface="Segoe UI Regular"/>
                <a:cs typeface="Calibri" panose="020F0502020204030204" pitchFamily="34" charset="0"/>
              </a:rPr>
              <a:t>Εμπειρία και Τεχνογνωσία στις Παραχωρήσεις</a:t>
            </a:r>
            <a:endParaRPr lang="en-US" sz="1000" dirty="0">
              <a:solidFill>
                <a:srgbClr val="323232"/>
              </a:solidFill>
              <a:latin typeface="Segoe UI Regular"/>
              <a:cs typeface="Calibri" panose="020F0502020204030204" pitchFamily="34" charset="0"/>
            </a:endParaRPr>
          </a:p>
        </p:txBody>
      </p:sp>
      <p:sp>
        <p:nvSpPr>
          <p:cNvPr id="40" name="Rectangle 4"/>
          <p:cNvSpPr/>
          <p:nvPr/>
        </p:nvSpPr>
        <p:spPr>
          <a:xfrm>
            <a:off x="3462691" y="2117976"/>
            <a:ext cx="2239865" cy="553998"/>
          </a:xfrm>
          <a:prstGeom prst="rect">
            <a:avLst/>
          </a:prstGeom>
        </p:spPr>
        <p:txBody>
          <a:bodyPr wrap="square" anchor="ctr">
            <a:spAutoFit/>
          </a:bodyPr>
          <a:lstStyle/>
          <a:p>
            <a:pPr algn="ctr"/>
            <a:r>
              <a:rPr lang="el-GR" sz="1000" dirty="0">
                <a:latin typeface="Segoe UI Regular"/>
                <a:cs typeface="Calibri" panose="020F0502020204030204" pitchFamily="34" charset="0"/>
              </a:rPr>
              <a:t>Ενεργή συμμετοχή σε όλες τις φάσεις Παραχώρησης </a:t>
            </a:r>
          </a:p>
          <a:p>
            <a:pPr algn="ctr"/>
            <a:r>
              <a:rPr lang="el-GR" sz="1000" dirty="0">
                <a:latin typeface="Segoe UI Regular"/>
                <a:cs typeface="Calibri" panose="020F0502020204030204" pitchFamily="34" charset="0"/>
              </a:rPr>
              <a:t>Προσφορά- Κατασκευή-Λειτουργία</a:t>
            </a:r>
            <a:endParaRPr lang="en-US" sz="1000" dirty="0">
              <a:latin typeface="Segoe UI Regular"/>
              <a:cs typeface="Calibri" panose="020F0502020204030204" pitchFamily="34" charset="0"/>
            </a:endParaRPr>
          </a:p>
        </p:txBody>
      </p:sp>
      <p:sp>
        <p:nvSpPr>
          <p:cNvPr id="43" name="Rectangle 5"/>
          <p:cNvSpPr/>
          <p:nvPr/>
        </p:nvSpPr>
        <p:spPr>
          <a:xfrm>
            <a:off x="1850934" y="5257403"/>
            <a:ext cx="2335648" cy="400110"/>
          </a:xfrm>
          <a:prstGeom prst="rect">
            <a:avLst/>
          </a:prstGeom>
        </p:spPr>
        <p:txBody>
          <a:bodyPr wrap="square">
            <a:spAutoFit/>
          </a:bodyPr>
          <a:lstStyle/>
          <a:p>
            <a:pPr algn="ctr"/>
            <a:r>
              <a:rPr lang="el-GR" sz="1000" dirty="0">
                <a:latin typeface="Segoe UI Regular"/>
                <a:cs typeface="Calibri" panose="020F0502020204030204" pitchFamily="34" charset="0"/>
              </a:rPr>
              <a:t>Προστιθέμενη αξία σε </a:t>
            </a:r>
            <a:r>
              <a:rPr lang="el-GR" sz="1000" dirty="0" err="1">
                <a:latin typeface="Segoe UI Regular"/>
                <a:cs typeface="Calibri" panose="020F0502020204030204" pitchFamily="34" charset="0"/>
              </a:rPr>
              <a:t>Greenfield</a:t>
            </a:r>
            <a:r>
              <a:rPr lang="el-GR" sz="1000" dirty="0">
                <a:latin typeface="Segoe UI Regular"/>
                <a:cs typeface="Calibri" panose="020F0502020204030204" pitchFamily="34" charset="0"/>
              </a:rPr>
              <a:t> / </a:t>
            </a:r>
            <a:r>
              <a:rPr lang="el-GR" sz="1000" dirty="0" err="1">
                <a:latin typeface="Segoe UI Regular"/>
                <a:cs typeface="Calibri" panose="020F0502020204030204" pitchFamily="34" charset="0"/>
              </a:rPr>
              <a:t>Brownfield</a:t>
            </a:r>
            <a:r>
              <a:rPr lang="el-GR" sz="1000" dirty="0">
                <a:latin typeface="Segoe UI Regular"/>
                <a:cs typeface="Calibri" panose="020F0502020204030204" pitchFamily="34" charset="0"/>
              </a:rPr>
              <a:t> έργα</a:t>
            </a:r>
            <a:endParaRPr lang="en-US" sz="1000" dirty="0">
              <a:latin typeface="Segoe UI Regular"/>
              <a:cs typeface="Calibri" panose="020F0502020204030204" pitchFamily="34" charset="0"/>
            </a:endParaRPr>
          </a:p>
        </p:txBody>
      </p:sp>
      <p:sp>
        <p:nvSpPr>
          <p:cNvPr id="44" name="Rectangle 6"/>
          <p:cNvSpPr/>
          <p:nvPr/>
        </p:nvSpPr>
        <p:spPr>
          <a:xfrm>
            <a:off x="6625543" y="2133650"/>
            <a:ext cx="1809510" cy="400110"/>
          </a:xfrm>
          <a:prstGeom prst="rect">
            <a:avLst/>
          </a:prstGeom>
        </p:spPr>
        <p:txBody>
          <a:bodyPr wrap="square" anchor="ctr">
            <a:spAutoFit/>
          </a:bodyPr>
          <a:lstStyle/>
          <a:p>
            <a:pPr algn="ctr"/>
            <a:r>
              <a:rPr lang="el-GR" sz="1000" dirty="0">
                <a:solidFill>
                  <a:srgbClr val="323232"/>
                </a:solidFill>
                <a:latin typeface="Segoe UI Regular"/>
                <a:cs typeface="Calibri" panose="020F0502020204030204" pitchFamily="34" charset="0"/>
              </a:rPr>
              <a:t>Αυξανόμενες ευκαιρίες στην Ελληνική Αγορά</a:t>
            </a:r>
            <a:endParaRPr lang="en-US" sz="1000" dirty="0">
              <a:solidFill>
                <a:srgbClr val="323232"/>
              </a:solidFill>
              <a:latin typeface="Segoe UI Regular"/>
              <a:cs typeface="Calibri" panose="020F0502020204030204" pitchFamily="34" charset="0"/>
            </a:endParaRPr>
          </a:p>
        </p:txBody>
      </p:sp>
      <p:sp>
        <p:nvSpPr>
          <p:cNvPr id="45" name="Rectangle 33"/>
          <p:cNvSpPr/>
          <p:nvPr/>
        </p:nvSpPr>
        <p:spPr>
          <a:xfrm>
            <a:off x="7691225" y="5261932"/>
            <a:ext cx="2529916" cy="553998"/>
          </a:xfrm>
          <a:prstGeom prst="rect">
            <a:avLst/>
          </a:prstGeom>
        </p:spPr>
        <p:txBody>
          <a:bodyPr wrap="square">
            <a:spAutoFit/>
          </a:bodyPr>
          <a:lstStyle/>
          <a:p>
            <a:pPr algn="ctr"/>
            <a:r>
              <a:rPr lang="el-GR" sz="1000" dirty="0">
                <a:latin typeface="Segoe UI Regular"/>
                <a:cs typeface="Calibri" panose="020F0502020204030204" pitchFamily="34" charset="0"/>
              </a:rPr>
              <a:t>Εναρμονισμένη προσέγγιση στην αποτελεσματική διαχείριση κινδύνου σε σχέση με την απόδοση</a:t>
            </a:r>
            <a:endParaRPr lang="en-US" sz="1000" dirty="0">
              <a:latin typeface="Segoe UI Regular"/>
              <a:cs typeface="Calibri" panose="020F0502020204030204" pitchFamily="34" charset="0"/>
            </a:endParaRPr>
          </a:p>
        </p:txBody>
      </p:sp>
      <p:sp>
        <p:nvSpPr>
          <p:cNvPr id="46" name="Rectangle 34"/>
          <p:cNvSpPr/>
          <p:nvPr/>
        </p:nvSpPr>
        <p:spPr>
          <a:xfrm>
            <a:off x="9282222" y="2133650"/>
            <a:ext cx="2154706" cy="400110"/>
          </a:xfrm>
          <a:prstGeom prst="rect">
            <a:avLst/>
          </a:prstGeom>
        </p:spPr>
        <p:txBody>
          <a:bodyPr wrap="square">
            <a:spAutoFit/>
          </a:bodyPr>
          <a:lstStyle/>
          <a:p>
            <a:pPr algn="ctr"/>
            <a:r>
              <a:rPr lang="el-GR" sz="1000" dirty="0">
                <a:solidFill>
                  <a:srgbClr val="323232"/>
                </a:solidFill>
                <a:latin typeface="Segoe UI Regular"/>
                <a:cs typeface="Calibri" panose="020F0502020204030204" pitchFamily="34" charset="0"/>
              </a:rPr>
              <a:t>Επενδύσεις σε στρατηγικά επιλεγμένα έργα </a:t>
            </a:r>
            <a:endParaRPr lang="en-US" sz="1000" dirty="0">
              <a:solidFill>
                <a:srgbClr val="323232"/>
              </a:solidFill>
              <a:latin typeface="Segoe UI Regular"/>
              <a:cs typeface="Calibri" panose="020F0502020204030204" pitchFamily="34" charset="0"/>
            </a:endParaRPr>
          </a:p>
        </p:txBody>
      </p:sp>
      <p:cxnSp>
        <p:nvCxnSpPr>
          <p:cNvPr id="47" name="Straight Connector 40">
            <a:extLst>
              <a:ext uri="{FF2B5EF4-FFF2-40B4-BE49-F238E27FC236}">
                <a16:creationId xmlns:a16="http://schemas.microsoft.com/office/drawing/2014/main" id="{0DD28828-5F33-4BAC-AA9C-E83BB29BC14E}"/>
              </a:ext>
            </a:extLst>
          </p:cNvPr>
          <p:cNvCxnSpPr>
            <a:cxnSpLocks/>
          </p:cNvCxnSpPr>
          <p:nvPr/>
        </p:nvCxnSpPr>
        <p:spPr>
          <a:xfrm>
            <a:off x="3142342" y="4783266"/>
            <a:ext cx="0" cy="307771"/>
          </a:xfrm>
          <a:prstGeom prst="line">
            <a:avLst/>
          </a:prstGeom>
          <a:ln w="6350">
            <a:solidFill>
              <a:srgbClr val="EF002C"/>
            </a:solidFill>
            <a:prstDash val="solid"/>
          </a:ln>
        </p:spPr>
        <p:style>
          <a:lnRef idx="1">
            <a:schemeClr val="accent1"/>
          </a:lnRef>
          <a:fillRef idx="0">
            <a:schemeClr val="accent1"/>
          </a:fillRef>
          <a:effectRef idx="0">
            <a:schemeClr val="accent1"/>
          </a:effectRef>
          <a:fontRef idx="minor">
            <a:schemeClr val="tx1"/>
          </a:fontRef>
        </p:style>
      </p:cxnSp>
      <p:sp>
        <p:nvSpPr>
          <p:cNvPr id="52" name="Oval 26">
            <a:extLst>
              <a:ext uri="{FF2B5EF4-FFF2-40B4-BE49-F238E27FC236}">
                <a16:creationId xmlns:a16="http://schemas.microsoft.com/office/drawing/2014/main" id="{E3CF3178-D35F-3547-A0CD-8AC6BB46EE58}"/>
              </a:ext>
            </a:extLst>
          </p:cNvPr>
          <p:cNvSpPr/>
          <p:nvPr/>
        </p:nvSpPr>
        <p:spPr>
          <a:xfrm>
            <a:off x="3061713" y="5068198"/>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cxnSp>
        <p:nvCxnSpPr>
          <p:cNvPr id="55" name="Straight Connector 40">
            <a:extLst>
              <a:ext uri="{FF2B5EF4-FFF2-40B4-BE49-F238E27FC236}">
                <a16:creationId xmlns:a16="http://schemas.microsoft.com/office/drawing/2014/main" id="{0DD28828-5F33-4BAC-AA9C-E83BB29BC14E}"/>
              </a:ext>
            </a:extLst>
          </p:cNvPr>
          <p:cNvCxnSpPr>
            <a:cxnSpLocks/>
          </p:cNvCxnSpPr>
          <p:nvPr/>
        </p:nvCxnSpPr>
        <p:spPr>
          <a:xfrm>
            <a:off x="8961693" y="4773826"/>
            <a:ext cx="0" cy="307771"/>
          </a:xfrm>
          <a:prstGeom prst="line">
            <a:avLst/>
          </a:prstGeom>
          <a:ln w="6350">
            <a:solidFill>
              <a:srgbClr val="EF002C"/>
            </a:solidFill>
            <a:prstDash val="solid"/>
          </a:ln>
        </p:spPr>
        <p:style>
          <a:lnRef idx="1">
            <a:schemeClr val="accent1"/>
          </a:lnRef>
          <a:fillRef idx="0">
            <a:schemeClr val="accent1"/>
          </a:fillRef>
          <a:effectRef idx="0">
            <a:schemeClr val="accent1"/>
          </a:effectRef>
          <a:fontRef idx="minor">
            <a:schemeClr val="tx1"/>
          </a:fontRef>
        </p:style>
      </p:cxnSp>
      <p:sp>
        <p:nvSpPr>
          <p:cNvPr id="56" name="Oval 26">
            <a:extLst>
              <a:ext uri="{FF2B5EF4-FFF2-40B4-BE49-F238E27FC236}">
                <a16:creationId xmlns:a16="http://schemas.microsoft.com/office/drawing/2014/main" id="{E3CF3178-D35F-3547-A0CD-8AC6BB46EE58}"/>
              </a:ext>
            </a:extLst>
          </p:cNvPr>
          <p:cNvSpPr/>
          <p:nvPr/>
        </p:nvSpPr>
        <p:spPr>
          <a:xfrm>
            <a:off x="8881064" y="5058758"/>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cxnSp>
        <p:nvCxnSpPr>
          <p:cNvPr id="57" name="Straight Connector 40">
            <a:extLst>
              <a:ext uri="{FF2B5EF4-FFF2-40B4-BE49-F238E27FC236}">
                <a16:creationId xmlns:a16="http://schemas.microsoft.com/office/drawing/2014/main" id="{0DD28828-5F33-4BAC-AA9C-E83BB29BC14E}"/>
              </a:ext>
            </a:extLst>
          </p:cNvPr>
          <p:cNvCxnSpPr>
            <a:cxnSpLocks/>
          </p:cNvCxnSpPr>
          <p:nvPr/>
        </p:nvCxnSpPr>
        <p:spPr>
          <a:xfrm flipH="1">
            <a:off x="10359574" y="2689215"/>
            <a:ext cx="2" cy="428719"/>
          </a:xfrm>
          <a:prstGeom prst="line">
            <a:avLst/>
          </a:prstGeom>
          <a:ln w="6350">
            <a:solidFill>
              <a:srgbClr val="EF002C"/>
            </a:solidFill>
            <a:prstDash val="solid"/>
          </a:ln>
        </p:spPr>
        <p:style>
          <a:lnRef idx="1">
            <a:schemeClr val="accent1"/>
          </a:lnRef>
          <a:fillRef idx="0">
            <a:schemeClr val="accent1"/>
          </a:fillRef>
          <a:effectRef idx="0">
            <a:schemeClr val="accent1"/>
          </a:effectRef>
          <a:fontRef idx="minor">
            <a:schemeClr val="tx1"/>
          </a:fontRef>
        </p:style>
      </p:cxnSp>
      <p:sp>
        <p:nvSpPr>
          <p:cNvPr id="58" name="Oval 26">
            <a:extLst>
              <a:ext uri="{FF2B5EF4-FFF2-40B4-BE49-F238E27FC236}">
                <a16:creationId xmlns:a16="http://schemas.microsoft.com/office/drawing/2014/main" id="{E3CF3178-D35F-3547-A0CD-8AC6BB46EE58}"/>
              </a:ext>
            </a:extLst>
          </p:cNvPr>
          <p:cNvSpPr/>
          <p:nvPr/>
        </p:nvSpPr>
        <p:spPr>
          <a:xfrm>
            <a:off x="10278946" y="2689215"/>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cxnSp>
        <p:nvCxnSpPr>
          <p:cNvPr id="59" name="Straight Connector 40">
            <a:extLst>
              <a:ext uri="{FF2B5EF4-FFF2-40B4-BE49-F238E27FC236}">
                <a16:creationId xmlns:a16="http://schemas.microsoft.com/office/drawing/2014/main" id="{0DD28828-5F33-4BAC-AA9C-E83BB29BC14E}"/>
              </a:ext>
            </a:extLst>
          </p:cNvPr>
          <p:cNvCxnSpPr>
            <a:cxnSpLocks/>
          </p:cNvCxnSpPr>
          <p:nvPr/>
        </p:nvCxnSpPr>
        <p:spPr>
          <a:xfrm flipH="1">
            <a:off x="7498045" y="2761223"/>
            <a:ext cx="1" cy="360040"/>
          </a:xfrm>
          <a:prstGeom prst="line">
            <a:avLst/>
          </a:prstGeom>
          <a:ln w="6350">
            <a:solidFill>
              <a:srgbClr val="EF002C"/>
            </a:solidFill>
            <a:prstDash val="solid"/>
          </a:ln>
        </p:spPr>
        <p:style>
          <a:lnRef idx="1">
            <a:schemeClr val="accent1"/>
          </a:lnRef>
          <a:fillRef idx="0">
            <a:schemeClr val="accent1"/>
          </a:fillRef>
          <a:effectRef idx="0">
            <a:schemeClr val="accent1"/>
          </a:effectRef>
          <a:fontRef idx="minor">
            <a:schemeClr val="tx1"/>
          </a:fontRef>
        </p:style>
      </p:cxnSp>
      <p:sp>
        <p:nvSpPr>
          <p:cNvPr id="60" name="Oval 26">
            <a:extLst>
              <a:ext uri="{FF2B5EF4-FFF2-40B4-BE49-F238E27FC236}">
                <a16:creationId xmlns:a16="http://schemas.microsoft.com/office/drawing/2014/main" id="{E3CF3178-D35F-3547-A0CD-8AC6BB46EE58}"/>
              </a:ext>
            </a:extLst>
          </p:cNvPr>
          <p:cNvSpPr/>
          <p:nvPr/>
        </p:nvSpPr>
        <p:spPr>
          <a:xfrm>
            <a:off x="7417417" y="2713315"/>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cxnSp>
        <p:nvCxnSpPr>
          <p:cNvPr id="61" name="Straight Connector 40">
            <a:extLst>
              <a:ext uri="{FF2B5EF4-FFF2-40B4-BE49-F238E27FC236}">
                <a16:creationId xmlns:a16="http://schemas.microsoft.com/office/drawing/2014/main" id="{0DD28828-5F33-4BAC-AA9C-E83BB29BC14E}"/>
              </a:ext>
            </a:extLst>
          </p:cNvPr>
          <p:cNvCxnSpPr>
            <a:cxnSpLocks/>
          </p:cNvCxnSpPr>
          <p:nvPr/>
        </p:nvCxnSpPr>
        <p:spPr>
          <a:xfrm flipH="1">
            <a:off x="4582624" y="2757894"/>
            <a:ext cx="1" cy="360040"/>
          </a:xfrm>
          <a:prstGeom prst="line">
            <a:avLst/>
          </a:prstGeom>
          <a:ln w="6350">
            <a:solidFill>
              <a:srgbClr val="EF002C"/>
            </a:solidFill>
            <a:prstDash val="solid"/>
          </a:ln>
        </p:spPr>
        <p:style>
          <a:lnRef idx="1">
            <a:schemeClr val="accent1"/>
          </a:lnRef>
          <a:fillRef idx="0">
            <a:schemeClr val="accent1"/>
          </a:fillRef>
          <a:effectRef idx="0">
            <a:schemeClr val="accent1"/>
          </a:effectRef>
          <a:fontRef idx="minor">
            <a:schemeClr val="tx1"/>
          </a:fontRef>
        </p:style>
      </p:cxnSp>
      <p:sp>
        <p:nvSpPr>
          <p:cNvPr id="62" name="Oval 26">
            <a:extLst>
              <a:ext uri="{FF2B5EF4-FFF2-40B4-BE49-F238E27FC236}">
                <a16:creationId xmlns:a16="http://schemas.microsoft.com/office/drawing/2014/main" id="{E3CF3178-D35F-3547-A0CD-8AC6BB46EE58}"/>
              </a:ext>
            </a:extLst>
          </p:cNvPr>
          <p:cNvSpPr/>
          <p:nvPr/>
        </p:nvSpPr>
        <p:spPr>
          <a:xfrm>
            <a:off x="4501996" y="2685886"/>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cxnSp>
        <p:nvCxnSpPr>
          <p:cNvPr id="63" name="Straight Connector 40">
            <a:extLst>
              <a:ext uri="{FF2B5EF4-FFF2-40B4-BE49-F238E27FC236}">
                <a16:creationId xmlns:a16="http://schemas.microsoft.com/office/drawing/2014/main" id="{0DD28828-5F33-4BAC-AA9C-E83BB29BC14E}"/>
              </a:ext>
            </a:extLst>
          </p:cNvPr>
          <p:cNvCxnSpPr>
            <a:cxnSpLocks/>
          </p:cNvCxnSpPr>
          <p:nvPr/>
        </p:nvCxnSpPr>
        <p:spPr>
          <a:xfrm flipH="1">
            <a:off x="1657680" y="2761223"/>
            <a:ext cx="1" cy="360040"/>
          </a:xfrm>
          <a:prstGeom prst="line">
            <a:avLst/>
          </a:prstGeom>
          <a:ln w="6350">
            <a:solidFill>
              <a:srgbClr val="EF002C"/>
            </a:solidFill>
            <a:prstDash val="solid"/>
          </a:ln>
        </p:spPr>
        <p:style>
          <a:lnRef idx="1">
            <a:schemeClr val="accent1"/>
          </a:lnRef>
          <a:fillRef idx="0">
            <a:schemeClr val="accent1"/>
          </a:fillRef>
          <a:effectRef idx="0">
            <a:schemeClr val="accent1"/>
          </a:effectRef>
          <a:fontRef idx="minor">
            <a:schemeClr val="tx1"/>
          </a:fontRef>
        </p:style>
      </p:cxnSp>
      <p:sp>
        <p:nvSpPr>
          <p:cNvPr id="64" name="Oval 26">
            <a:extLst>
              <a:ext uri="{FF2B5EF4-FFF2-40B4-BE49-F238E27FC236}">
                <a16:creationId xmlns:a16="http://schemas.microsoft.com/office/drawing/2014/main" id="{E3CF3178-D35F-3547-A0CD-8AC6BB46EE58}"/>
              </a:ext>
            </a:extLst>
          </p:cNvPr>
          <p:cNvSpPr/>
          <p:nvPr/>
        </p:nvSpPr>
        <p:spPr>
          <a:xfrm>
            <a:off x="1577052" y="2671974"/>
            <a:ext cx="161257" cy="161257"/>
          </a:xfrm>
          <a:prstGeom prst="ellipse">
            <a:avLst/>
          </a:prstGeom>
          <a:solidFill>
            <a:srgbClr val="EF00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62"/>
          </a:p>
        </p:txBody>
      </p:sp>
      <p:pic>
        <p:nvPicPr>
          <p:cNvPr id="65" name="Picture 6"/>
          <p:cNvPicPr>
            <a:picLocks noChangeAspect="1"/>
          </p:cNvPicPr>
          <p:nvPr/>
        </p:nvPicPr>
        <p:blipFill rotWithShape="1">
          <a:blip r:embed="rId9"/>
          <a:srcRect t="18246"/>
          <a:stretch/>
        </p:blipFill>
        <p:spPr>
          <a:xfrm>
            <a:off x="5303118" y="3766791"/>
            <a:ext cx="1404000" cy="357242"/>
          </a:xfrm>
          <a:prstGeom prst="rect">
            <a:avLst/>
          </a:prstGeom>
          <a:effectLst/>
        </p:spPr>
      </p:pic>
      <p:sp>
        <p:nvSpPr>
          <p:cNvPr id="3" name="Slide Number Placeholder 2"/>
          <p:cNvSpPr>
            <a:spLocks noGrp="1"/>
          </p:cNvSpPr>
          <p:nvPr>
            <p:ph type="sldNum" sz="quarter" idx="12"/>
          </p:nvPr>
        </p:nvSpPr>
        <p:spPr/>
        <p:txBody>
          <a:bodyPr/>
          <a:lstStyle/>
          <a:p>
            <a:fld id="{75B3E6B2-7C3C-4FA1-9D16-E23821600A0C}" type="slidenum">
              <a:rPr lang="el-GR" smtClean="0"/>
              <a:t>7</a:t>
            </a:fld>
            <a:endParaRPr lang="el-GR"/>
          </a:p>
        </p:txBody>
      </p:sp>
    </p:spTree>
    <p:extLst>
      <p:ext uri="{BB962C8B-B14F-4D97-AF65-F5344CB8AC3E}">
        <p14:creationId xmlns:p14="http://schemas.microsoft.com/office/powerpoint/2010/main" val="499773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1000"/>
                                        <p:tgtEl>
                                          <p:spTgt spid="33"/>
                                        </p:tgtEl>
                                      </p:cBhvr>
                                    </p:animEffect>
                                    <p:anim calcmode="lin" valueType="num">
                                      <p:cBhvr>
                                        <p:cTn id="8" dur="1000" fill="hold"/>
                                        <p:tgtEl>
                                          <p:spTgt spid="33"/>
                                        </p:tgtEl>
                                        <p:attrNameLst>
                                          <p:attrName>ppt_x</p:attrName>
                                        </p:attrNameLst>
                                      </p:cBhvr>
                                      <p:tavLst>
                                        <p:tav tm="0">
                                          <p:val>
                                            <p:strVal val="#ppt_x"/>
                                          </p:val>
                                        </p:tav>
                                        <p:tav tm="100000">
                                          <p:val>
                                            <p:strVal val="#ppt_x"/>
                                          </p:val>
                                        </p:tav>
                                      </p:tavLst>
                                    </p:anim>
                                    <p:anim calcmode="lin" valueType="num">
                                      <p:cBhvr>
                                        <p:cTn id="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3"/>
                                        </p:tgtEl>
                                        <p:attrNameLst>
                                          <p:attrName>style.visibility</p:attrName>
                                        </p:attrNameLst>
                                      </p:cBhvr>
                                      <p:to>
                                        <p:strVal val="visible"/>
                                      </p:to>
                                    </p:set>
                                    <p:animEffect transition="in" filter="fade">
                                      <p:cBhvr>
                                        <p:cTn id="14" dur="1000"/>
                                        <p:tgtEl>
                                          <p:spTgt spid="43"/>
                                        </p:tgtEl>
                                      </p:cBhvr>
                                    </p:animEffect>
                                    <p:anim calcmode="lin" valueType="num">
                                      <p:cBhvr>
                                        <p:cTn id="15" dur="1000" fill="hold"/>
                                        <p:tgtEl>
                                          <p:spTgt spid="43"/>
                                        </p:tgtEl>
                                        <p:attrNameLst>
                                          <p:attrName>ppt_x</p:attrName>
                                        </p:attrNameLst>
                                      </p:cBhvr>
                                      <p:tavLst>
                                        <p:tav tm="0">
                                          <p:val>
                                            <p:strVal val="#ppt_x"/>
                                          </p:val>
                                        </p:tav>
                                        <p:tav tm="100000">
                                          <p:val>
                                            <p:strVal val="#ppt_x"/>
                                          </p:val>
                                        </p:tav>
                                      </p:tavLst>
                                    </p:anim>
                                    <p:anim calcmode="lin" valueType="num">
                                      <p:cBhvr>
                                        <p:cTn id="16" dur="1000" fill="hold"/>
                                        <p:tgtEl>
                                          <p:spTgt spid="4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7" presetClass="entr" presetSubtype="0" fill="hold" grpId="0" nodeType="clickEffect">
                                  <p:stCondLst>
                                    <p:cond delay="0"/>
                                  </p:stCondLst>
                                  <p:childTnLst>
                                    <p:set>
                                      <p:cBhvr>
                                        <p:cTn id="20" dur="1" fill="hold">
                                          <p:stCondLst>
                                            <p:cond delay="0"/>
                                          </p:stCondLst>
                                        </p:cTn>
                                        <p:tgtEl>
                                          <p:spTgt spid="40"/>
                                        </p:tgtEl>
                                        <p:attrNameLst>
                                          <p:attrName>style.visibility</p:attrName>
                                        </p:attrNameLst>
                                      </p:cBhvr>
                                      <p:to>
                                        <p:strVal val="visible"/>
                                      </p:to>
                                    </p:set>
                                    <p:animEffect transition="in" filter="fade">
                                      <p:cBhvr>
                                        <p:cTn id="21" dur="1000"/>
                                        <p:tgtEl>
                                          <p:spTgt spid="40"/>
                                        </p:tgtEl>
                                      </p:cBhvr>
                                    </p:animEffect>
                                    <p:anim calcmode="lin" valueType="num">
                                      <p:cBhvr>
                                        <p:cTn id="22" dur="1000" fill="hold"/>
                                        <p:tgtEl>
                                          <p:spTgt spid="40"/>
                                        </p:tgtEl>
                                        <p:attrNameLst>
                                          <p:attrName>ppt_x</p:attrName>
                                        </p:attrNameLst>
                                      </p:cBhvr>
                                      <p:tavLst>
                                        <p:tav tm="0">
                                          <p:val>
                                            <p:strVal val="#ppt_x"/>
                                          </p:val>
                                        </p:tav>
                                        <p:tav tm="100000">
                                          <p:val>
                                            <p:strVal val="#ppt_x"/>
                                          </p:val>
                                        </p:tav>
                                      </p:tavLst>
                                    </p:anim>
                                    <p:anim calcmode="lin" valueType="num">
                                      <p:cBhvr>
                                        <p:cTn id="23" dur="1000" fill="hold"/>
                                        <p:tgtEl>
                                          <p:spTgt spid="40"/>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grpId="0" nodeType="clickEffect">
                                  <p:stCondLst>
                                    <p:cond delay="0"/>
                                  </p:stCondLst>
                                  <p:childTnLst>
                                    <p:set>
                                      <p:cBhvr>
                                        <p:cTn id="27" dur="1" fill="hold">
                                          <p:stCondLst>
                                            <p:cond delay="0"/>
                                          </p:stCondLst>
                                        </p:cTn>
                                        <p:tgtEl>
                                          <p:spTgt spid="44"/>
                                        </p:tgtEl>
                                        <p:attrNameLst>
                                          <p:attrName>style.visibility</p:attrName>
                                        </p:attrNameLst>
                                      </p:cBhvr>
                                      <p:to>
                                        <p:strVal val="visible"/>
                                      </p:to>
                                    </p:set>
                                    <p:animEffect transition="in" filter="fade">
                                      <p:cBhvr>
                                        <p:cTn id="28" dur="1000"/>
                                        <p:tgtEl>
                                          <p:spTgt spid="44"/>
                                        </p:tgtEl>
                                      </p:cBhvr>
                                    </p:animEffect>
                                    <p:anim calcmode="lin" valueType="num">
                                      <p:cBhvr>
                                        <p:cTn id="29" dur="1000" fill="hold"/>
                                        <p:tgtEl>
                                          <p:spTgt spid="44"/>
                                        </p:tgtEl>
                                        <p:attrNameLst>
                                          <p:attrName>ppt_x</p:attrName>
                                        </p:attrNameLst>
                                      </p:cBhvr>
                                      <p:tavLst>
                                        <p:tav tm="0">
                                          <p:val>
                                            <p:strVal val="#ppt_x"/>
                                          </p:val>
                                        </p:tav>
                                        <p:tav tm="100000">
                                          <p:val>
                                            <p:strVal val="#ppt_x"/>
                                          </p:val>
                                        </p:tav>
                                      </p:tavLst>
                                    </p:anim>
                                    <p:anim calcmode="lin" valueType="num">
                                      <p:cBhvr>
                                        <p:cTn id="30" dur="1000" fill="hold"/>
                                        <p:tgtEl>
                                          <p:spTgt spid="44"/>
                                        </p:tgtEl>
                                        <p:attrNameLst>
                                          <p:attrName>ppt_y</p:attrName>
                                        </p:attrNameLst>
                                      </p:cBhvr>
                                      <p:tavLst>
                                        <p:tav tm="0">
                                          <p:val>
                                            <p:strVal val="#ppt_y-.1"/>
                                          </p:val>
                                        </p:tav>
                                        <p:tav tm="100000">
                                          <p:val>
                                            <p:strVal val="#ppt_y"/>
                                          </p:val>
                                        </p:tav>
                                      </p:tavLst>
                                    </p:anim>
                                  </p:childTnLst>
                                </p:cTn>
                              </p:par>
                              <p:par>
                                <p:cTn id="31" presetID="42" presetClass="entr" presetSubtype="0" fill="hold" grpId="0" nodeType="withEffect">
                                  <p:stCondLst>
                                    <p:cond delay="0"/>
                                  </p:stCondLst>
                                  <p:childTnLst>
                                    <p:set>
                                      <p:cBhvr>
                                        <p:cTn id="32" dur="1" fill="hold">
                                          <p:stCondLst>
                                            <p:cond delay="0"/>
                                          </p:stCondLst>
                                        </p:cTn>
                                        <p:tgtEl>
                                          <p:spTgt spid="45"/>
                                        </p:tgtEl>
                                        <p:attrNameLst>
                                          <p:attrName>style.visibility</p:attrName>
                                        </p:attrNameLst>
                                      </p:cBhvr>
                                      <p:to>
                                        <p:strVal val="visible"/>
                                      </p:to>
                                    </p:set>
                                    <p:animEffect transition="in" filter="fade">
                                      <p:cBhvr>
                                        <p:cTn id="33" dur="1000"/>
                                        <p:tgtEl>
                                          <p:spTgt spid="45"/>
                                        </p:tgtEl>
                                      </p:cBhvr>
                                    </p:animEffect>
                                    <p:anim calcmode="lin" valueType="num">
                                      <p:cBhvr>
                                        <p:cTn id="34" dur="1000" fill="hold"/>
                                        <p:tgtEl>
                                          <p:spTgt spid="45"/>
                                        </p:tgtEl>
                                        <p:attrNameLst>
                                          <p:attrName>ppt_x</p:attrName>
                                        </p:attrNameLst>
                                      </p:cBhvr>
                                      <p:tavLst>
                                        <p:tav tm="0">
                                          <p:val>
                                            <p:strVal val="#ppt_x"/>
                                          </p:val>
                                        </p:tav>
                                        <p:tav tm="100000">
                                          <p:val>
                                            <p:strVal val="#ppt_x"/>
                                          </p:val>
                                        </p:tav>
                                      </p:tavLst>
                                    </p:anim>
                                    <p:anim calcmode="lin" valueType="num">
                                      <p:cBhvr>
                                        <p:cTn id="35" dur="1000" fill="hold"/>
                                        <p:tgtEl>
                                          <p:spTgt spid="45"/>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7" presetClass="entr" presetSubtype="0" fill="hold" grpId="0" nodeType="click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1000"/>
                                        <p:tgtEl>
                                          <p:spTgt spid="46"/>
                                        </p:tgtEl>
                                      </p:cBhvr>
                                    </p:animEffect>
                                    <p:anim calcmode="lin" valueType="num">
                                      <p:cBhvr>
                                        <p:cTn id="41" dur="1000" fill="hold"/>
                                        <p:tgtEl>
                                          <p:spTgt spid="46"/>
                                        </p:tgtEl>
                                        <p:attrNameLst>
                                          <p:attrName>ppt_x</p:attrName>
                                        </p:attrNameLst>
                                      </p:cBhvr>
                                      <p:tavLst>
                                        <p:tav tm="0">
                                          <p:val>
                                            <p:strVal val="#ppt_x"/>
                                          </p:val>
                                        </p:tav>
                                        <p:tav tm="100000">
                                          <p:val>
                                            <p:strVal val="#ppt_x"/>
                                          </p:val>
                                        </p:tav>
                                      </p:tavLst>
                                    </p:anim>
                                    <p:anim calcmode="lin" valueType="num">
                                      <p:cBhvr>
                                        <p:cTn id="42"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40" grpId="0"/>
      <p:bldP spid="43" grpId="0"/>
      <p:bldP spid="44" grpId="0"/>
      <p:bldP spid="45" grpId="0"/>
      <p:bldP spid="46" grpId="0"/>
    </p:bldLst>
  </p:timing>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79375">
          <a:solidFill>
            <a:srgbClr val="F0003D"/>
          </a:solidFill>
        </a:ln>
      </a:spPr>
      <a:bodyPr/>
      <a:lstStyle/>
      <a:style>
        <a:lnRef idx="1">
          <a:schemeClr val="accent1"/>
        </a:lnRef>
        <a:fillRef idx="0">
          <a:schemeClr val="accent1"/>
        </a:fillRef>
        <a:effectRef idx="0">
          <a:schemeClr val="accent1"/>
        </a:effectRef>
        <a:fontRef idx="minor">
          <a:schemeClr val="tx1"/>
        </a:fontRef>
      </a:style>
    </a:lnDef>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Έγγραφο" ma:contentTypeID="0x010100F812885912C47F48AF2EE7745C7CE229" ma:contentTypeVersion="16" ma:contentTypeDescription="Δημιουργία νέου εγγράφου" ma:contentTypeScope="" ma:versionID="7990460c2b001c8a64416eafd61c97da">
  <xsd:schema xmlns:xsd="http://www.w3.org/2001/XMLSchema" xmlns:xs="http://www.w3.org/2001/XMLSchema" xmlns:p="http://schemas.microsoft.com/office/2006/metadata/properties" xmlns:ns2="99d23cfc-1563-4aed-8bc4-09dbfe1faf0a" xmlns:ns3="ce222988-4050-47b1-b1ad-bc1ab537c6df" targetNamespace="http://schemas.microsoft.com/office/2006/metadata/properties" ma:root="true" ma:fieldsID="4ed53ea4877aacdceb6031d352ac89bf" ns2:_="" ns3:_="">
    <xsd:import namespace="99d23cfc-1563-4aed-8bc4-09dbfe1faf0a"/>
    <xsd:import namespace="ce222988-4050-47b1-b1ad-bc1ab537c6d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Location"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9d23cfc-1563-4aed-8bc4-09dbfe1faf0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LengthInSeconds" ma:index="18"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Ετικέτες εικόνας" ma:readOnly="false" ma:fieldId="{5cf76f15-5ced-4ddc-b409-7134ff3c332f}" ma:taxonomyMulti="true" ma:sspId="4585dcc1-82d2-4e14-add1-89426b7c32a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e222988-4050-47b1-b1ad-bc1ab537c6df" elementFormDefault="qualified">
    <xsd:import namespace="http://schemas.microsoft.com/office/2006/documentManagement/types"/>
    <xsd:import namespace="http://schemas.microsoft.com/office/infopath/2007/PartnerControls"/>
    <xsd:element name="SharedWithUsers" ma:index="19" nillable="true" ma:displayName="Κοινή χρήση με"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Κοινή χρήση με λεπτομέρειες" ma:internalName="SharedWithDetails" ma:readOnly="true">
      <xsd:simpleType>
        <xsd:restriction base="dms:Note">
          <xsd:maxLength value="255"/>
        </xsd:restriction>
      </xsd:simpleType>
    </xsd:element>
    <xsd:element name="TaxCatchAll" ma:index="23" nillable="true" ma:displayName="Taxonomy Catch All Column" ma:hidden="true" ma:list="{61c07e6e-cf33-4554-a587-fd20a293afed}" ma:internalName="TaxCatchAll" ma:showField="CatchAllData" ma:web="ce222988-4050-47b1-b1ad-bc1ab537c6d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Τύπος περιεχομένου"/>
        <xsd:element ref="dc:title" minOccurs="0" maxOccurs="1" ma:index="4" ma:displayName="Τίτλος"/>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86EB6FB-6964-4684-A2F8-DE9A12CDF44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9d23cfc-1563-4aed-8bc4-09dbfe1faf0a"/>
    <ds:schemaRef ds:uri="ce222988-4050-47b1-b1ad-bc1ab537c6d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1D5BCB26-0652-460A-BB87-ED7F48D36C3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5814</TotalTime>
  <Words>932</Words>
  <Application>Microsoft Office PowerPoint</Application>
  <PresentationFormat>Custom</PresentationFormat>
  <Paragraphs>133</Paragraphs>
  <Slides>7</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7</vt:i4>
      </vt:variant>
    </vt:vector>
  </HeadingPairs>
  <TitlesOfParts>
    <vt:vector size="14" baseType="lpstr">
      <vt:lpstr>Arial</vt:lpstr>
      <vt:lpstr>Calibri</vt:lpstr>
      <vt:lpstr>Gilroy ExtraBold</vt:lpstr>
      <vt:lpstr>Segoe UI</vt:lpstr>
      <vt:lpstr>Segoe UI Regular</vt:lpstr>
      <vt:lpstr>Symbol</vt:lpstr>
      <vt:lpstr>Θέμα του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Ioanna Georgiadou</dc:creator>
  <cp:lastModifiedBy>Chadiou, Faye</cp:lastModifiedBy>
  <cp:revision>449</cp:revision>
  <dcterms:created xsi:type="dcterms:W3CDTF">2022-02-01T09:43:11Z</dcterms:created>
  <dcterms:modified xsi:type="dcterms:W3CDTF">2022-06-27T14:04:01Z</dcterms:modified>
</cp:coreProperties>
</file>